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5" r:id="rId5"/>
    <p:sldId id="260" r:id="rId6"/>
    <p:sldId id="264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27969F-56CE-48CD-9B18-490D02AD7AC6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9BF5B1-D14D-49AC-BBBE-1447802CD381}">
      <dgm:prSet/>
      <dgm:spPr/>
      <dgm:t>
        <a:bodyPr/>
        <a:lstStyle/>
        <a:p>
          <a:pPr>
            <a:defRPr cap="all"/>
          </a:pPr>
          <a:r>
            <a:rPr lang="en-US"/>
            <a:t>Description</a:t>
          </a:r>
        </a:p>
      </dgm:t>
    </dgm:pt>
    <dgm:pt modelId="{7664FBA4-0DAB-46AB-BDE3-8E2803088877}" type="parTrans" cxnId="{E81D076F-0061-4EF4-B8EA-C9C0A7FB5770}">
      <dgm:prSet/>
      <dgm:spPr/>
      <dgm:t>
        <a:bodyPr/>
        <a:lstStyle/>
        <a:p>
          <a:endParaRPr lang="en-US"/>
        </a:p>
      </dgm:t>
    </dgm:pt>
    <dgm:pt modelId="{07263111-261A-461A-9D24-F877C593DA7A}" type="sibTrans" cxnId="{E81D076F-0061-4EF4-B8EA-C9C0A7FB5770}">
      <dgm:prSet/>
      <dgm:spPr/>
      <dgm:t>
        <a:bodyPr/>
        <a:lstStyle/>
        <a:p>
          <a:endParaRPr lang="en-US"/>
        </a:p>
      </dgm:t>
    </dgm:pt>
    <dgm:pt modelId="{A6D0F9B0-7EFA-4F12-9064-3CCB314BDA86}">
      <dgm:prSet/>
      <dgm:spPr/>
      <dgm:t>
        <a:bodyPr/>
        <a:lstStyle/>
        <a:p>
          <a:pPr>
            <a:defRPr cap="all"/>
          </a:pPr>
          <a:r>
            <a:rPr lang="en-US"/>
            <a:t>Functionality</a:t>
          </a:r>
        </a:p>
      </dgm:t>
    </dgm:pt>
    <dgm:pt modelId="{D7CE93FD-4386-415F-B9D3-D3FAF25BF3C5}" type="parTrans" cxnId="{B5933CFA-D97C-4E84-B049-EE1E7BC459D0}">
      <dgm:prSet/>
      <dgm:spPr/>
      <dgm:t>
        <a:bodyPr/>
        <a:lstStyle/>
        <a:p>
          <a:endParaRPr lang="en-US"/>
        </a:p>
      </dgm:t>
    </dgm:pt>
    <dgm:pt modelId="{81952070-2D6F-4084-8903-3EE17E13B714}" type="sibTrans" cxnId="{B5933CFA-D97C-4E84-B049-EE1E7BC459D0}">
      <dgm:prSet/>
      <dgm:spPr/>
      <dgm:t>
        <a:bodyPr/>
        <a:lstStyle/>
        <a:p>
          <a:endParaRPr lang="en-US"/>
        </a:p>
      </dgm:t>
    </dgm:pt>
    <dgm:pt modelId="{11E02E29-A497-4A2E-84A6-3F10E27F6483}">
      <dgm:prSet/>
      <dgm:spPr/>
      <dgm:t>
        <a:bodyPr/>
        <a:lstStyle/>
        <a:p>
          <a:pPr>
            <a:defRPr cap="all"/>
          </a:pPr>
          <a:r>
            <a:rPr lang="en-US"/>
            <a:t>Implementation </a:t>
          </a:r>
        </a:p>
      </dgm:t>
    </dgm:pt>
    <dgm:pt modelId="{4EC6CF93-6707-44CC-B4DC-4CB8527D3EC9}" type="parTrans" cxnId="{01F3A869-FA20-4B56-B9AA-94674E43DDC1}">
      <dgm:prSet/>
      <dgm:spPr/>
      <dgm:t>
        <a:bodyPr/>
        <a:lstStyle/>
        <a:p>
          <a:endParaRPr lang="en-US"/>
        </a:p>
      </dgm:t>
    </dgm:pt>
    <dgm:pt modelId="{6D703D96-8A92-4595-B219-F928FCBF5BC5}" type="sibTrans" cxnId="{01F3A869-FA20-4B56-B9AA-94674E43DDC1}">
      <dgm:prSet/>
      <dgm:spPr/>
      <dgm:t>
        <a:bodyPr/>
        <a:lstStyle/>
        <a:p>
          <a:endParaRPr lang="en-US"/>
        </a:p>
      </dgm:t>
    </dgm:pt>
    <dgm:pt modelId="{03920904-CC56-4D67-8B91-C879A5A22587}">
      <dgm:prSet/>
      <dgm:spPr/>
      <dgm:t>
        <a:bodyPr/>
        <a:lstStyle/>
        <a:p>
          <a:pPr>
            <a:defRPr cap="all"/>
          </a:pPr>
          <a:r>
            <a:rPr lang="en-US"/>
            <a:t>Demonstration</a:t>
          </a:r>
        </a:p>
      </dgm:t>
    </dgm:pt>
    <dgm:pt modelId="{AA5B2081-36E9-4A04-A562-67DEFF841677}" type="parTrans" cxnId="{4C87B6CD-4C8D-4027-8BA1-685DCD5F3BF1}">
      <dgm:prSet/>
      <dgm:spPr/>
      <dgm:t>
        <a:bodyPr/>
        <a:lstStyle/>
        <a:p>
          <a:endParaRPr lang="en-US"/>
        </a:p>
      </dgm:t>
    </dgm:pt>
    <dgm:pt modelId="{8E68E112-3695-48AB-8716-E0A374F44CD6}" type="sibTrans" cxnId="{4C87B6CD-4C8D-4027-8BA1-685DCD5F3BF1}">
      <dgm:prSet/>
      <dgm:spPr/>
      <dgm:t>
        <a:bodyPr/>
        <a:lstStyle/>
        <a:p>
          <a:endParaRPr lang="en-US"/>
        </a:p>
      </dgm:t>
    </dgm:pt>
    <dgm:pt modelId="{CAA9D4EA-CD6B-41FA-9398-AD8DDA957929}">
      <dgm:prSet/>
      <dgm:spPr/>
      <dgm:t>
        <a:bodyPr/>
        <a:lstStyle/>
        <a:p>
          <a:pPr>
            <a:defRPr cap="all"/>
          </a:pPr>
          <a:r>
            <a:rPr lang="en-US"/>
            <a:t>Evaluation</a:t>
          </a:r>
        </a:p>
      </dgm:t>
    </dgm:pt>
    <dgm:pt modelId="{A34C79F2-2DE7-4BCA-B123-084527AE04B9}" type="parTrans" cxnId="{C1EC9DEE-E183-4E4C-AF93-FF40F212C9C6}">
      <dgm:prSet/>
      <dgm:spPr/>
      <dgm:t>
        <a:bodyPr/>
        <a:lstStyle/>
        <a:p>
          <a:endParaRPr lang="en-US"/>
        </a:p>
      </dgm:t>
    </dgm:pt>
    <dgm:pt modelId="{77E9B55F-1FEB-44FB-A475-EC29976F7286}" type="sibTrans" cxnId="{C1EC9DEE-E183-4E4C-AF93-FF40F212C9C6}">
      <dgm:prSet/>
      <dgm:spPr/>
      <dgm:t>
        <a:bodyPr/>
        <a:lstStyle/>
        <a:p>
          <a:endParaRPr lang="en-US"/>
        </a:p>
      </dgm:t>
    </dgm:pt>
    <dgm:pt modelId="{30F3EA23-897E-485E-9F74-943D1D162EAA}">
      <dgm:prSet/>
      <dgm:spPr/>
      <dgm:t>
        <a:bodyPr/>
        <a:lstStyle/>
        <a:p>
          <a:pPr>
            <a:defRPr cap="all"/>
          </a:pPr>
          <a:r>
            <a:rPr lang="en-US"/>
            <a:t>Conclusion</a:t>
          </a:r>
        </a:p>
      </dgm:t>
    </dgm:pt>
    <dgm:pt modelId="{E9819D2E-38AA-47FE-B180-6728D70034D0}" type="parTrans" cxnId="{762E7A26-643A-4C48-9A45-AA5C69798C5F}">
      <dgm:prSet/>
      <dgm:spPr/>
      <dgm:t>
        <a:bodyPr/>
        <a:lstStyle/>
        <a:p>
          <a:endParaRPr lang="en-US"/>
        </a:p>
      </dgm:t>
    </dgm:pt>
    <dgm:pt modelId="{54AB80AD-04EC-4833-B493-317B3E16D971}" type="sibTrans" cxnId="{762E7A26-643A-4C48-9A45-AA5C69798C5F}">
      <dgm:prSet/>
      <dgm:spPr/>
      <dgm:t>
        <a:bodyPr/>
        <a:lstStyle/>
        <a:p>
          <a:endParaRPr lang="en-US"/>
        </a:p>
      </dgm:t>
    </dgm:pt>
    <dgm:pt modelId="{6D4C7477-915B-4ACC-8012-A16B9E992B60}" type="pres">
      <dgm:prSet presAssocID="{6E27969F-56CE-48CD-9B18-490D02AD7AC6}" presName="vert0" presStyleCnt="0">
        <dgm:presLayoutVars>
          <dgm:dir/>
          <dgm:animOne val="branch"/>
          <dgm:animLvl val="lvl"/>
        </dgm:presLayoutVars>
      </dgm:prSet>
      <dgm:spPr/>
    </dgm:pt>
    <dgm:pt modelId="{E8C84164-A07A-4781-90E0-7EEDB4F0F706}" type="pres">
      <dgm:prSet presAssocID="{6E9BF5B1-D14D-49AC-BBBE-1447802CD381}" presName="thickLine" presStyleLbl="alignNode1" presStyleIdx="0" presStyleCnt="6"/>
      <dgm:spPr/>
    </dgm:pt>
    <dgm:pt modelId="{2D1DD3CA-6962-473D-9E2B-67A5D2EC5468}" type="pres">
      <dgm:prSet presAssocID="{6E9BF5B1-D14D-49AC-BBBE-1447802CD381}" presName="horz1" presStyleCnt="0"/>
      <dgm:spPr/>
    </dgm:pt>
    <dgm:pt modelId="{1C929188-340B-4993-9192-C0245C44F788}" type="pres">
      <dgm:prSet presAssocID="{6E9BF5B1-D14D-49AC-BBBE-1447802CD381}" presName="tx1" presStyleLbl="revTx" presStyleIdx="0" presStyleCnt="6"/>
      <dgm:spPr/>
    </dgm:pt>
    <dgm:pt modelId="{87F733F6-5ECC-4E50-8E5F-A2B7589220AB}" type="pres">
      <dgm:prSet presAssocID="{6E9BF5B1-D14D-49AC-BBBE-1447802CD381}" presName="vert1" presStyleCnt="0"/>
      <dgm:spPr/>
    </dgm:pt>
    <dgm:pt modelId="{ED6AB08B-80A8-4033-BDEB-3539230A42AB}" type="pres">
      <dgm:prSet presAssocID="{A6D0F9B0-7EFA-4F12-9064-3CCB314BDA86}" presName="thickLine" presStyleLbl="alignNode1" presStyleIdx="1" presStyleCnt="6"/>
      <dgm:spPr/>
    </dgm:pt>
    <dgm:pt modelId="{1C9F0131-8EF0-483C-BD33-D6DC23B512CD}" type="pres">
      <dgm:prSet presAssocID="{A6D0F9B0-7EFA-4F12-9064-3CCB314BDA86}" presName="horz1" presStyleCnt="0"/>
      <dgm:spPr/>
    </dgm:pt>
    <dgm:pt modelId="{66A49183-514D-4D6D-A037-23252E4EB66B}" type="pres">
      <dgm:prSet presAssocID="{A6D0F9B0-7EFA-4F12-9064-3CCB314BDA86}" presName="tx1" presStyleLbl="revTx" presStyleIdx="1" presStyleCnt="6"/>
      <dgm:spPr/>
    </dgm:pt>
    <dgm:pt modelId="{AB0F6D21-A668-45E7-8686-3896A3C34BF8}" type="pres">
      <dgm:prSet presAssocID="{A6D0F9B0-7EFA-4F12-9064-3CCB314BDA86}" presName="vert1" presStyleCnt="0"/>
      <dgm:spPr/>
    </dgm:pt>
    <dgm:pt modelId="{9FE65EAD-0113-4700-8625-45B93E9A3B52}" type="pres">
      <dgm:prSet presAssocID="{11E02E29-A497-4A2E-84A6-3F10E27F6483}" presName="thickLine" presStyleLbl="alignNode1" presStyleIdx="2" presStyleCnt="6"/>
      <dgm:spPr/>
    </dgm:pt>
    <dgm:pt modelId="{DF4335DA-FCE6-441E-AC7B-A08D9141CF92}" type="pres">
      <dgm:prSet presAssocID="{11E02E29-A497-4A2E-84A6-3F10E27F6483}" presName="horz1" presStyleCnt="0"/>
      <dgm:spPr/>
    </dgm:pt>
    <dgm:pt modelId="{EDA0B5F2-7286-4FA4-B5CA-1045E05CBC8C}" type="pres">
      <dgm:prSet presAssocID="{11E02E29-A497-4A2E-84A6-3F10E27F6483}" presName="tx1" presStyleLbl="revTx" presStyleIdx="2" presStyleCnt="6"/>
      <dgm:spPr/>
    </dgm:pt>
    <dgm:pt modelId="{F78A6CAD-3345-4861-A9B1-54ADAAA3EBD3}" type="pres">
      <dgm:prSet presAssocID="{11E02E29-A497-4A2E-84A6-3F10E27F6483}" presName="vert1" presStyleCnt="0"/>
      <dgm:spPr/>
    </dgm:pt>
    <dgm:pt modelId="{CEA27DA9-9445-4108-ABEF-BA14D196A4E9}" type="pres">
      <dgm:prSet presAssocID="{03920904-CC56-4D67-8B91-C879A5A22587}" presName="thickLine" presStyleLbl="alignNode1" presStyleIdx="3" presStyleCnt="6"/>
      <dgm:spPr/>
    </dgm:pt>
    <dgm:pt modelId="{942C0C1B-9F5C-4E92-AC78-D14B9F232896}" type="pres">
      <dgm:prSet presAssocID="{03920904-CC56-4D67-8B91-C879A5A22587}" presName="horz1" presStyleCnt="0"/>
      <dgm:spPr/>
    </dgm:pt>
    <dgm:pt modelId="{4701DF1A-78E0-4A8C-91DD-F8740DECF6BF}" type="pres">
      <dgm:prSet presAssocID="{03920904-CC56-4D67-8B91-C879A5A22587}" presName="tx1" presStyleLbl="revTx" presStyleIdx="3" presStyleCnt="6"/>
      <dgm:spPr/>
    </dgm:pt>
    <dgm:pt modelId="{6C3F2A94-8227-40D0-A925-16DEE77E4791}" type="pres">
      <dgm:prSet presAssocID="{03920904-CC56-4D67-8B91-C879A5A22587}" presName="vert1" presStyleCnt="0"/>
      <dgm:spPr/>
    </dgm:pt>
    <dgm:pt modelId="{827A40ED-DA14-4870-918A-AF4759C7DFE9}" type="pres">
      <dgm:prSet presAssocID="{CAA9D4EA-CD6B-41FA-9398-AD8DDA957929}" presName="thickLine" presStyleLbl="alignNode1" presStyleIdx="4" presStyleCnt="6"/>
      <dgm:spPr/>
    </dgm:pt>
    <dgm:pt modelId="{40D6F507-E0E4-40D9-AEDF-F3041B902543}" type="pres">
      <dgm:prSet presAssocID="{CAA9D4EA-CD6B-41FA-9398-AD8DDA957929}" presName="horz1" presStyleCnt="0"/>
      <dgm:spPr/>
    </dgm:pt>
    <dgm:pt modelId="{2CD6EAC1-F34C-4D9F-873A-3E045C9BB931}" type="pres">
      <dgm:prSet presAssocID="{CAA9D4EA-CD6B-41FA-9398-AD8DDA957929}" presName="tx1" presStyleLbl="revTx" presStyleIdx="4" presStyleCnt="6"/>
      <dgm:spPr/>
    </dgm:pt>
    <dgm:pt modelId="{A373C419-F1DA-492C-A46F-E983994E57E7}" type="pres">
      <dgm:prSet presAssocID="{CAA9D4EA-CD6B-41FA-9398-AD8DDA957929}" presName="vert1" presStyleCnt="0"/>
      <dgm:spPr/>
    </dgm:pt>
    <dgm:pt modelId="{E94F96FC-94C7-495C-A54C-D616503B60BB}" type="pres">
      <dgm:prSet presAssocID="{30F3EA23-897E-485E-9F74-943D1D162EAA}" presName="thickLine" presStyleLbl="alignNode1" presStyleIdx="5" presStyleCnt="6"/>
      <dgm:spPr/>
    </dgm:pt>
    <dgm:pt modelId="{11A10537-57FE-4790-A285-A57710DB2804}" type="pres">
      <dgm:prSet presAssocID="{30F3EA23-897E-485E-9F74-943D1D162EAA}" presName="horz1" presStyleCnt="0"/>
      <dgm:spPr/>
    </dgm:pt>
    <dgm:pt modelId="{D832471D-6A32-416E-9EB7-3F5578251DDC}" type="pres">
      <dgm:prSet presAssocID="{30F3EA23-897E-485E-9F74-943D1D162EAA}" presName="tx1" presStyleLbl="revTx" presStyleIdx="5" presStyleCnt="6"/>
      <dgm:spPr/>
    </dgm:pt>
    <dgm:pt modelId="{DDF67C8B-7D14-4A8C-A2C0-3FF520E20FDF}" type="pres">
      <dgm:prSet presAssocID="{30F3EA23-897E-485E-9F74-943D1D162EAA}" presName="vert1" presStyleCnt="0"/>
      <dgm:spPr/>
    </dgm:pt>
  </dgm:ptLst>
  <dgm:cxnLst>
    <dgm:cxn modelId="{762E7A26-643A-4C48-9A45-AA5C69798C5F}" srcId="{6E27969F-56CE-48CD-9B18-490D02AD7AC6}" destId="{30F3EA23-897E-485E-9F74-943D1D162EAA}" srcOrd="5" destOrd="0" parTransId="{E9819D2E-38AA-47FE-B180-6728D70034D0}" sibTransId="{54AB80AD-04EC-4833-B493-317B3E16D971}"/>
    <dgm:cxn modelId="{F4CE8226-6D36-49C3-8C90-6987DA60C8BA}" type="presOf" srcId="{A6D0F9B0-7EFA-4F12-9064-3CCB314BDA86}" destId="{66A49183-514D-4D6D-A037-23252E4EB66B}" srcOrd="0" destOrd="0" presId="urn:microsoft.com/office/officeart/2008/layout/LinedList"/>
    <dgm:cxn modelId="{09C62632-6130-4B52-9E65-1E25EFE680D4}" type="presOf" srcId="{03920904-CC56-4D67-8B91-C879A5A22587}" destId="{4701DF1A-78E0-4A8C-91DD-F8740DECF6BF}" srcOrd="0" destOrd="0" presId="urn:microsoft.com/office/officeart/2008/layout/LinedList"/>
    <dgm:cxn modelId="{01F3A869-FA20-4B56-B9AA-94674E43DDC1}" srcId="{6E27969F-56CE-48CD-9B18-490D02AD7AC6}" destId="{11E02E29-A497-4A2E-84A6-3F10E27F6483}" srcOrd="2" destOrd="0" parTransId="{4EC6CF93-6707-44CC-B4DC-4CB8527D3EC9}" sibTransId="{6D703D96-8A92-4595-B219-F928FCBF5BC5}"/>
    <dgm:cxn modelId="{E81D076F-0061-4EF4-B8EA-C9C0A7FB5770}" srcId="{6E27969F-56CE-48CD-9B18-490D02AD7AC6}" destId="{6E9BF5B1-D14D-49AC-BBBE-1447802CD381}" srcOrd="0" destOrd="0" parTransId="{7664FBA4-0DAB-46AB-BDE3-8E2803088877}" sibTransId="{07263111-261A-461A-9D24-F877C593DA7A}"/>
    <dgm:cxn modelId="{4DFE1894-AF83-4278-88E5-E1DC02510A55}" type="presOf" srcId="{6E27969F-56CE-48CD-9B18-490D02AD7AC6}" destId="{6D4C7477-915B-4ACC-8012-A16B9E992B60}" srcOrd="0" destOrd="0" presId="urn:microsoft.com/office/officeart/2008/layout/LinedList"/>
    <dgm:cxn modelId="{10DCB7B6-74DD-4438-8275-64C2675D6902}" type="presOf" srcId="{CAA9D4EA-CD6B-41FA-9398-AD8DDA957929}" destId="{2CD6EAC1-F34C-4D9F-873A-3E045C9BB931}" srcOrd="0" destOrd="0" presId="urn:microsoft.com/office/officeart/2008/layout/LinedList"/>
    <dgm:cxn modelId="{4C87B6CD-4C8D-4027-8BA1-685DCD5F3BF1}" srcId="{6E27969F-56CE-48CD-9B18-490D02AD7AC6}" destId="{03920904-CC56-4D67-8B91-C879A5A22587}" srcOrd="3" destOrd="0" parTransId="{AA5B2081-36E9-4A04-A562-67DEFF841677}" sibTransId="{8E68E112-3695-48AB-8716-E0A374F44CD6}"/>
    <dgm:cxn modelId="{A87F8ED2-BC0A-4766-9D22-DD86CECA47A3}" type="presOf" srcId="{30F3EA23-897E-485E-9F74-943D1D162EAA}" destId="{D832471D-6A32-416E-9EB7-3F5578251DDC}" srcOrd="0" destOrd="0" presId="urn:microsoft.com/office/officeart/2008/layout/LinedList"/>
    <dgm:cxn modelId="{C1EC9DEE-E183-4E4C-AF93-FF40F212C9C6}" srcId="{6E27969F-56CE-48CD-9B18-490D02AD7AC6}" destId="{CAA9D4EA-CD6B-41FA-9398-AD8DDA957929}" srcOrd="4" destOrd="0" parTransId="{A34C79F2-2DE7-4BCA-B123-084527AE04B9}" sibTransId="{77E9B55F-1FEB-44FB-A475-EC29976F7286}"/>
    <dgm:cxn modelId="{487F3DF5-AA20-4F74-8516-E4E4A746E8A8}" type="presOf" srcId="{6E9BF5B1-D14D-49AC-BBBE-1447802CD381}" destId="{1C929188-340B-4993-9192-C0245C44F788}" srcOrd="0" destOrd="0" presId="urn:microsoft.com/office/officeart/2008/layout/LinedList"/>
    <dgm:cxn modelId="{4F2D5EF9-F855-4D93-A094-95EFC2100E7B}" type="presOf" srcId="{11E02E29-A497-4A2E-84A6-3F10E27F6483}" destId="{EDA0B5F2-7286-4FA4-B5CA-1045E05CBC8C}" srcOrd="0" destOrd="0" presId="urn:microsoft.com/office/officeart/2008/layout/LinedList"/>
    <dgm:cxn modelId="{B5933CFA-D97C-4E84-B049-EE1E7BC459D0}" srcId="{6E27969F-56CE-48CD-9B18-490D02AD7AC6}" destId="{A6D0F9B0-7EFA-4F12-9064-3CCB314BDA86}" srcOrd="1" destOrd="0" parTransId="{D7CE93FD-4386-415F-B9D3-D3FAF25BF3C5}" sibTransId="{81952070-2D6F-4084-8903-3EE17E13B714}"/>
    <dgm:cxn modelId="{94CF988F-1537-4022-A181-64C3C89819AA}" type="presParOf" srcId="{6D4C7477-915B-4ACC-8012-A16B9E992B60}" destId="{E8C84164-A07A-4781-90E0-7EEDB4F0F706}" srcOrd="0" destOrd="0" presId="urn:microsoft.com/office/officeart/2008/layout/LinedList"/>
    <dgm:cxn modelId="{E21979A5-3E01-4AA5-B4BB-5515066976FA}" type="presParOf" srcId="{6D4C7477-915B-4ACC-8012-A16B9E992B60}" destId="{2D1DD3CA-6962-473D-9E2B-67A5D2EC5468}" srcOrd="1" destOrd="0" presId="urn:microsoft.com/office/officeart/2008/layout/LinedList"/>
    <dgm:cxn modelId="{5F1138F1-4746-42DE-AD1A-D89A6E6C0D9C}" type="presParOf" srcId="{2D1DD3CA-6962-473D-9E2B-67A5D2EC5468}" destId="{1C929188-340B-4993-9192-C0245C44F788}" srcOrd="0" destOrd="0" presId="urn:microsoft.com/office/officeart/2008/layout/LinedList"/>
    <dgm:cxn modelId="{1168E88D-7DD8-4755-83F8-8DCC6A46AB63}" type="presParOf" srcId="{2D1DD3CA-6962-473D-9E2B-67A5D2EC5468}" destId="{87F733F6-5ECC-4E50-8E5F-A2B7589220AB}" srcOrd="1" destOrd="0" presId="urn:microsoft.com/office/officeart/2008/layout/LinedList"/>
    <dgm:cxn modelId="{EAE10FA7-2EE1-44F1-9572-91888BF59D9C}" type="presParOf" srcId="{6D4C7477-915B-4ACC-8012-A16B9E992B60}" destId="{ED6AB08B-80A8-4033-BDEB-3539230A42AB}" srcOrd="2" destOrd="0" presId="urn:microsoft.com/office/officeart/2008/layout/LinedList"/>
    <dgm:cxn modelId="{5783B765-3511-4D9A-AE8B-064514C1C855}" type="presParOf" srcId="{6D4C7477-915B-4ACC-8012-A16B9E992B60}" destId="{1C9F0131-8EF0-483C-BD33-D6DC23B512CD}" srcOrd="3" destOrd="0" presId="urn:microsoft.com/office/officeart/2008/layout/LinedList"/>
    <dgm:cxn modelId="{DAF0E25A-0CB8-488A-9829-8527FE38DDD3}" type="presParOf" srcId="{1C9F0131-8EF0-483C-BD33-D6DC23B512CD}" destId="{66A49183-514D-4D6D-A037-23252E4EB66B}" srcOrd="0" destOrd="0" presId="urn:microsoft.com/office/officeart/2008/layout/LinedList"/>
    <dgm:cxn modelId="{4781E9BA-9B85-4E08-BB05-444E07194F67}" type="presParOf" srcId="{1C9F0131-8EF0-483C-BD33-D6DC23B512CD}" destId="{AB0F6D21-A668-45E7-8686-3896A3C34BF8}" srcOrd="1" destOrd="0" presId="urn:microsoft.com/office/officeart/2008/layout/LinedList"/>
    <dgm:cxn modelId="{6198AFFF-972A-424C-AB06-7F9B051DD525}" type="presParOf" srcId="{6D4C7477-915B-4ACC-8012-A16B9E992B60}" destId="{9FE65EAD-0113-4700-8625-45B93E9A3B52}" srcOrd="4" destOrd="0" presId="urn:microsoft.com/office/officeart/2008/layout/LinedList"/>
    <dgm:cxn modelId="{6491EFC5-94FB-4EB3-B547-142FA3727C7B}" type="presParOf" srcId="{6D4C7477-915B-4ACC-8012-A16B9E992B60}" destId="{DF4335DA-FCE6-441E-AC7B-A08D9141CF92}" srcOrd="5" destOrd="0" presId="urn:microsoft.com/office/officeart/2008/layout/LinedList"/>
    <dgm:cxn modelId="{0EEA8E38-60CA-4410-A92F-3504C281640E}" type="presParOf" srcId="{DF4335DA-FCE6-441E-AC7B-A08D9141CF92}" destId="{EDA0B5F2-7286-4FA4-B5CA-1045E05CBC8C}" srcOrd="0" destOrd="0" presId="urn:microsoft.com/office/officeart/2008/layout/LinedList"/>
    <dgm:cxn modelId="{ED62A0A4-DF00-4DB5-A062-CCE1E7A0AE25}" type="presParOf" srcId="{DF4335DA-FCE6-441E-AC7B-A08D9141CF92}" destId="{F78A6CAD-3345-4861-A9B1-54ADAAA3EBD3}" srcOrd="1" destOrd="0" presId="urn:microsoft.com/office/officeart/2008/layout/LinedList"/>
    <dgm:cxn modelId="{D7D25A8C-7092-496F-BBE2-ED058BFF605F}" type="presParOf" srcId="{6D4C7477-915B-4ACC-8012-A16B9E992B60}" destId="{CEA27DA9-9445-4108-ABEF-BA14D196A4E9}" srcOrd="6" destOrd="0" presId="urn:microsoft.com/office/officeart/2008/layout/LinedList"/>
    <dgm:cxn modelId="{13F084DC-97D7-4F81-A5A7-CB5904328395}" type="presParOf" srcId="{6D4C7477-915B-4ACC-8012-A16B9E992B60}" destId="{942C0C1B-9F5C-4E92-AC78-D14B9F232896}" srcOrd="7" destOrd="0" presId="urn:microsoft.com/office/officeart/2008/layout/LinedList"/>
    <dgm:cxn modelId="{062912EE-F71A-47F0-8ECB-ED1C94EC9390}" type="presParOf" srcId="{942C0C1B-9F5C-4E92-AC78-D14B9F232896}" destId="{4701DF1A-78E0-4A8C-91DD-F8740DECF6BF}" srcOrd="0" destOrd="0" presId="urn:microsoft.com/office/officeart/2008/layout/LinedList"/>
    <dgm:cxn modelId="{669FB3CF-53BC-4EFA-86AE-D0EA9ABE6D1D}" type="presParOf" srcId="{942C0C1B-9F5C-4E92-AC78-D14B9F232896}" destId="{6C3F2A94-8227-40D0-A925-16DEE77E4791}" srcOrd="1" destOrd="0" presId="urn:microsoft.com/office/officeart/2008/layout/LinedList"/>
    <dgm:cxn modelId="{94D91DF7-ED7A-49F9-ADA9-9A4C8E5DD38A}" type="presParOf" srcId="{6D4C7477-915B-4ACC-8012-A16B9E992B60}" destId="{827A40ED-DA14-4870-918A-AF4759C7DFE9}" srcOrd="8" destOrd="0" presId="urn:microsoft.com/office/officeart/2008/layout/LinedList"/>
    <dgm:cxn modelId="{02330896-52B9-4C33-A52F-833547E650A7}" type="presParOf" srcId="{6D4C7477-915B-4ACC-8012-A16B9E992B60}" destId="{40D6F507-E0E4-40D9-AEDF-F3041B902543}" srcOrd="9" destOrd="0" presId="urn:microsoft.com/office/officeart/2008/layout/LinedList"/>
    <dgm:cxn modelId="{1C05F695-4F32-4A64-822B-5D363B5B8AEF}" type="presParOf" srcId="{40D6F507-E0E4-40D9-AEDF-F3041B902543}" destId="{2CD6EAC1-F34C-4D9F-873A-3E045C9BB931}" srcOrd="0" destOrd="0" presId="urn:microsoft.com/office/officeart/2008/layout/LinedList"/>
    <dgm:cxn modelId="{94B70EE9-2D13-4746-95E2-F1AD18903DD6}" type="presParOf" srcId="{40D6F507-E0E4-40D9-AEDF-F3041B902543}" destId="{A373C419-F1DA-492C-A46F-E983994E57E7}" srcOrd="1" destOrd="0" presId="urn:microsoft.com/office/officeart/2008/layout/LinedList"/>
    <dgm:cxn modelId="{B86CC39C-3BBF-406D-B0E6-2CF8A7E32E4A}" type="presParOf" srcId="{6D4C7477-915B-4ACC-8012-A16B9E992B60}" destId="{E94F96FC-94C7-495C-A54C-D616503B60BB}" srcOrd="10" destOrd="0" presId="urn:microsoft.com/office/officeart/2008/layout/LinedList"/>
    <dgm:cxn modelId="{DDC7DBC9-BE49-4FA4-8DEE-A33C6E97C65F}" type="presParOf" srcId="{6D4C7477-915B-4ACC-8012-A16B9E992B60}" destId="{11A10537-57FE-4790-A285-A57710DB2804}" srcOrd="11" destOrd="0" presId="urn:microsoft.com/office/officeart/2008/layout/LinedList"/>
    <dgm:cxn modelId="{3438AC40-A67F-40EA-8D51-192F3FD7197B}" type="presParOf" srcId="{11A10537-57FE-4790-A285-A57710DB2804}" destId="{D832471D-6A32-416E-9EB7-3F5578251DDC}" srcOrd="0" destOrd="0" presId="urn:microsoft.com/office/officeart/2008/layout/LinedList"/>
    <dgm:cxn modelId="{957FEC33-315C-401B-A7DD-6C3C934861D4}" type="presParOf" srcId="{11A10537-57FE-4790-A285-A57710DB2804}" destId="{DDF67C8B-7D14-4A8C-A2C0-3FF520E20FD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52A19C-68E0-41E1-A476-820B613A442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8132B08F-4D39-446F-9080-B345C6D5398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Application Domain:</a:t>
          </a:r>
        </a:p>
      </dgm:t>
    </dgm:pt>
    <dgm:pt modelId="{27B94CB1-D8BE-42D4-9D38-178320EF9482}" type="parTrans" cxnId="{B54E2589-858E-4C1C-A0D0-92D6F068981D}">
      <dgm:prSet/>
      <dgm:spPr/>
      <dgm:t>
        <a:bodyPr/>
        <a:lstStyle/>
        <a:p>
          <a:endParaRPr lang="en-US"/>
        </a:p>
      </dgm:t>
    </dgm:pt>
    <dgm:pt modelId="{14147CEB-2D80-4F86-BD22-054824BD3FDA}" type="sibTrans" cxnId="{B54E2589-858E-4C1C-A0D0-92D6F068981D}">
      <dgm:prSet/>
      <dgm:spPr/>
      <dgm:t>
        <a:bodyPr/>
        <a:lstStyle/>
        <a:p>
          <a:endParaRPr lang="en-US"/>
        </a:p>
      </dgm:t>
    </dgm:pt>
    <dgm:pt modelId="{935B55D5-5AB9-4363-8714-154483E1F6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is a database has information about the sales figures of over 16,000 video games</a:t>
          </a:r>
        </a:p>
      </dgm:t>
    </dgm:pt>
    <dgm:pt modelId="{85725912-F309-41F5-B57C-0A0E81AAC8C5}" type="parTrans" cxnId="{115C7300-ABB8-4BE2-88E8-8E06F48533AE}">
      <dgm:prSet/>
      <dgm:spPr/>
      <dgm:t>
        <a:bodyPr/>
        <a:lstStyle/>
        <a:p>
          <a:endParaRPr lang="en-US"/>
        </a:p>
      </dgm:t>
    </dgm:pt>
    <dgm:pt modelId="{488019A8-1481-4E07-863C-2F7E7AACF330}" type="sibTrans" cxnId="{115C7300-ABB8-4BE2-88E8-8E06F48533AE}">
      <dgm:prSet/>
      <dgm:spPr/>
      <dgm:t>
        <a:bodyPr/>
        <a:lstStyle/>
        <a:p>
          <a:endParaRPr lang="en-US"/>
        </a:p>
      </dgm:t>
    </dgm:pt>
    <dgm:pt modelId="{30691477-00C0-43D7-8562-F5A974BFC76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Importance:</a:t>
          </a:r>
        </a:p>
      </dgm:t>
    </dgm:pt>
    <dgm:pt modelId="{CC9E9DD3-A043-4EA6-BE6E-9713EE20FADA}" type="parTrans" cxnId="{136CA1CC-17CE-45CD-9A36-54FA7A954743}">
      <dgm:prSet/>
      <dgm:spPr/>
      <dgm:t>
        <a:bodyPr/>
        <a:lstStyle/>
        <a:p>
          <a:endParaRPr lang="en-US"/>
        </a:p>
      </dgm:t>
    </dgm:pt>
    <dgm:pt modelId="{B0E47659-1A53-411F-A46A-33CA4089DB9D}" type="sibTrans" cxnId="{136CA1CC-17CE-45CD-9A36-54FA7A954743}">
      <dgm:prSet/>
      <dgm:spPr/>
      <dgm:t>
        <a:bodyPr/>
        <a:lstStyle/>
        <a:p>
          <a:endParaRPr lang="en-US"/>
        </a:p>
      </dgm:t>
    </dgm:pt>
    <dgm:pt modelId="{91DCB716-5469-43DD-81C0-CCDD7567D2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domain is needed to help people learn more about video game sales records</a:t>
          </a:r>
        </a:p>
      </dgm:t>
    </dgm:pt>
    <dgm:pt modelId="{6F190A2A-ED5D-4BB8-8BC2-4EEE2ABA1AC5}" type="parTrans" cxnId="{19B78B59-6E90-42BF-83E4-DBC4120B4B9A}">
      <dgm:prSet/>
      <dgm:spPr/>
      <dgm:t>
        <a:bodyPr/>
        <a:lstStyle/>
        <a:p>
          <a:endParaRPr lang="en-US"/>
        </a:p>
      </dgm:t>
    </dgm:pt>
    <dgm:pt modelId="{2C580820-6BE7-4773-87DB-5F4A7378EEA4}" type="sibTrans" cxnId="{19B78B59-6E90-42BF-83E4-DBC4120B4B9A}">
      <dgm:prSet/>
      <dgm:spPr/>
      <dgm:t>
        <a:bodyPr/>
        <a:lstStyle/>
        <a:p>
          <a:endParaRPr lang="en-US"/>
        </a:p>
      </dgm:t>
    </dgm:pt>
    <dgm:pt modelId="{1D521582-FDB0-4E31-A30B-FD702353A43F}" type="pres">
      <dgm:prSet presAssocID="{4152A19C-68E0-41E1-A476-820B613A4426}" presName="root" presStyleCnt="0">
        <dgm:presLayoutVars>
          <dgm:dir/>
          <dgm:resizeHandles val="exact"/>
        </dgm:presLayoutVars>
      </dgm:prSet>
      <dgm:spPr/>
    </dgm:pt>
    <dgm:pt modelId="{B98E4F3A-1C66-4E47-8990-5CBC9606C854}" type="pres">
      <dgm:prSet presAssocID="{8132B08F-4D39-446F-9080-B345C6D5398D}" presName="compNode" presStyleCnt="0"/>
      <dgm:spPr/>
    </dgm:pt>
    <dgm:pt modelId="{9E1BED0D-D4B0-41E7-9EF3-C6114DE43A16}" type="pres">
      <dgm:prSet presAssocID="{8132B08F-4D39-446F-9080-B345C6D5398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4082F17-F928-4286-914B-A7F827BE8E26}" type="pres">
      <dgm:prSet presAssocID="{8132B08F-4D39-446F-9080-B345C6D5398D}" presName="iconSpace" presStyleCnt="0"/>
      <dgm:spPr/>
    </dgm:pt>
    <dgm:pt modelId="{70A8C786-9995-4895-88AE-D3AE454A0E4D}" type="pres">
      <dgm:prSet presAssocID="{8132B08F-4D39-446F-9080-B345C6D5398D}" presName="parTx" presStyleLbl="revTx" presStyleIdx="0" presStyleCnt="4">
        <dgm:presLayoutVars>
          <dgm:chMax val="0"/>
          <dgm:chPref val="0"/>
        </dgm:presLayoutVars>
      </dgm:prSet>
      <dgm:spPr/>
    </dgm:pt>
    <dgm:pt modelId="{71EDC39A-F1CB-4D04-B8FC-B061D57835ED}" type="pres">
      <dgm:prSet presAssocID="{8132B08F-4D39-446F-9080-B345C6D5398D}" presName="txSpace" presStyleCnt="0"/>
      <dgm:spPr/>
    </dgm:pt>
    <dgm:pt modelId="{77BF7862-D2AA-4A3A-A81C-DD4F5508E99E}" type="pres">
      <dgm:prSet presAssocID="{8132B08F-4D39-446F-9080-B345C6D5398D}" presName="desTx" presStyleLbl="revTx" presStyleIdx="1" presStyleCnt="4">
        <dgm:presLayoutVars/>
      </dgm:prSet>
      <dgm:spPr/>
    </dgm:pt>
    <dgm:pt modelId="{65E9D3A4-622D-4E8B-B8E4-28C706B5F3A1}" type="pres">
      <dgm:prSet presAssocID="{14147CEB-2D80-4F86-BD22-054824BD3FDA}" presName="sibTrans" presStyleCnt="0"/>
      <dgm:spPr/>
    </dgm:pt>
    <dgm:pt modelId="{E188E4EA-1711-4816-9698-8C707B337415}" type="pres">
      <dgm:prSet presAssocID="{30691477-00C0-43D7-8562-F5A974BFC76F}" presName="compNode" presStyleCnt="0"/>
      <dgm:spPr/>
    </dgm:pt>
    <dgm:pt modelId="{8DBAE71A-4705-445C-9D3E-13AAE60C4E64}" type="pres">
      <dgm:prSet presAssocID="{30691477-00C0-43D7-8562-F5A974BFC76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5D2F0F56-51F9-4603-AA0B-D4604CD98828}" type="pres">
      <dgm:prSet presAssocID="{30691477-00C0-43D7-8562-F5A974BFC76F}" presName="iconSpace" presStyleCnt="0"/>
      <dgm:spPr/>
    </dgm:pt>
    <dgm:pt modelId="{DD56D5D3-7F6A-41D4-A26E-99A370D05587}" type="pres">
      <dgm:prSet presAssocID="{30691477-00C0-43D7-8562-F5A974BFC76F}" presName="parTx" presStyleLbl="revTx" presStyleIdx="2" presStyleCnt="4">
        <dgm:presLayoutVars>
          <dgm:chMax val="0"/>
          <dgm:chPref val="0"/>
        </dgm:presLayoutVars>
      </dgm:prSet>
      <dgm:spPr/>
    </dgm:pt>
    <dgm:pt modelId="{DA4A5D77-CE0C-4C18-BBF4-5903C6382270}" type="pres">
      <dgm:prSet presAssocID="{30691477-00C0-43D7-8562-F5A974BFC76F}" presName="txSpace" presStyleCnt="0"/>
      <dgm:spPr/>
    </dgm:pt>
    <dgm:pt modelId="{7C482EEE-A548-4B89-A72C-A1445B30D052}" type="pres">
      <dgm:prSet presAssocID="{30691477-00C0-43D7-8562-F5A974BFC76F}" presName="desTx" presStyleLbl="revTx" presStyleIdx="3" presStyleCnt="4">
        <dgm:presLayoutVars/>
      </dgm:prSet>
      <dgm:spPr/>
    </dgm:pt>
  </dgm:ptLst>
  <dgm:cxnLst>
    <dgm:cxn modelId="{115C7300-ABB8-4BE2-88E8-8E06F48533AE}" srcId="{8132B08F-4D39-446F-9080-B345C6D5398D}" destId="{935B55D5-5AB9-4363-8714-154483E1F611}" srcOrd="0" destOrd="0" parTransId="{85725912-F309-41F5-B57C-0A0E81AAC8C5}" sibTransId="{488019A8-1481-4E07-863C-2F7E7AACF330}"/>
    <dgm:cxn modelId="{09CD6904-9D80-4F03-B6E9-14C11619F484}" type="presOf" srcId="{8132B08F-4D39-446F-9080-B345C6D5398D}" destId="{70A8C786-9995-4895-88AE-D3AE454A0E4D}" srcOrd="0" destOrd="0" presId="urn:microsoft.com/office/officeart/2018/5/layout/CenteredIconLabelDescriptionList"/>
    <dgm:cxn modelId="{ED0EED11-DCC1-4AF1-BAAB-28445E876409}" type="presOf" srcId="{4152A19C-68E0-41E1-A476-820B613A4426}" destId="{1D521582-FDB0-4E31-A30B-FD702353A43F}" srcOrd="0" destOrd="0" presId="urn:microsoft.com/office/officeart/2018/5/layout/CenteredIconLabelDescriptionList"/>
    <dgm:cxn modelId="{E51F9369-4AE9-4A67-8AED-734BBBF79216}" type="presOf" srcId="{935B55D5-5AB9-4363-8714-154483E1F611}" destId="{77BF7862-D2AA-4A3A-A81C-DD4F5508E99E}" srcOrd="0" destOrd="0" presId="urn:microsoft.com/office/officeart/2018/5/layout/CenteredIconLabelDescriptionList"/>
    <dgm:cxn modelId="{19B78B59-6E90-42BF-83E4-DBC4120B4B9A}" srcId="{30691477-00C0-43D7-8562-F5A974BFC76F}" destId="{91DCB716-5469-43DD-81C0-CCDD7567D2D9}" srcOrd="0" destOrd="0" parTransId="{6F190A2A-ED5D-4BB8-8BC2-4EEE2ABA1AC5}" sibTransId="{2C580820-6BE7-4773-87DB-5F4A7378EEA4}"/>
    <dgm:cxn modelId="{30B6097F-F7D3-44A5-B676-E8025E7F7BB5}" type="presOf" srcId="{30691477-00C0-43D7-8562-F5A974BFC76F}" destId="{DD56D5D3-7F6A-41D4-A26E-99A370D05587}" srcOrd="0" destOrd="0" presId="urn:microsoft.com/office/officeart/2018/5/layout/CenteredIconLabelDescriptionList"/>
    <dgm:cxn modelId="{B54E2589-858E-4C1C-A0D0-92D6F068981D}" srcId="{4152A19C-68E0-41E1-A476-820B613A4426}" destId="{8132B08F-4D39-446F-9080-B345C6D5398D}" srcOrd="0" destOrd="0" parTransId="{27B94CB1-D8BE-42D4-9D38-178320EF9482}" sibTransId="{14147CEB-2D80-4F86-BD22-054824BD3FDA}"/>
    <dgm:cxn modelId="{F6AADEC7-D73F-42FE-AA19-7588FFF10D30}" type="presOf" srcId="{91DCB716-5469-43DD-81C0-CCDD7567D2D9}" destId="{7C482EEE-A548-4B89-A72C-A1445B30D052}" srcOrd="0" destOrd="0" presId="urn:microsoft.com/office/officeart/2018/5/layout/CenteredIconLabelDescriptionList"/>
    <dgm:cxn modelId="{136CA1CC-17CE-45CD-9A36-54FA7A954743}" srcId="{4152A19C-68E0-41E1-A476-820B613A4426}" destId="{30691477-00C0-43D7-8562-F5A974BFC76F}" srcOrd="1" destOrd="0" parTransId="{CC9E9DD3-A043-4EA6-BE6E-9713EE20FADA}" sibTransId="{B0E47659-1A53-411F-A46A-33CA4089DB9D}"/>
    <dgm:cxn modelId="{0EA9A08D-D1C9-40BA-A802-507CB5630FF8}" type="presParOf" srcId="{1D521582-FDB0-4E31-A30B-FD702353A43F}" destId="{B98E4F3A-1C66-4E47-8990-5CBC9606C854}" srcOrd="0" destOrd="0" presId="urn:microsoft.com/office/officeart/2018/5/layout/CenteredIconLabelDescriptionList"/>
    <dgm:cxn modelId="{ED2CDB79-739B-4A3B-BF17-AEF82C280830}" type="presParOf" srcId="{B98E4F3A-1C66-4E47-8990-5CBC9606C854}" destId="{9E1BED0D-D4B0-41E7-9EF3-C6114DE43A16}" srcOrd="0" destOrd="0" presId="urn:microsoft.com/office/officeart/2018/5/layout/CenteredIconLabelDescriptionList"/>
    <dgm:cxn modelId="{BE9A50DD-EA3F-4A35-A028-538E3D6DF90E}" type="presParOf" srcId="{B98E4F3A-1C66-4E47-8990-5CBC9606C854}" destId="{34082F17-F928-4286-914B-A7F827BE8E26}" srcOrd="1" destOrd="0" presId="urn:microsoft.com/office/officeart/2018/5/layout/CenteredIconLabelDescriptionList"/>
    <dgm:cxn modelId="{58EA11F5-6A46-48F6-BB9A-8FF10FD462EB}" type="presParOf" srcId="{B98E4F3A-1C66-4E47-8990-5CBC9606C854}" destId="{70A8C786-9995-4895-88AE-D3AE454A0E4D}" srcOrd="2" destOrd="0" presId="urn:microsoft.com/office/officeart/2018/5/layout/CenteredIconLabelDescriptionList"/>
    <dgm:cxn modelId="{95271560-BEF4-4E7D-8D66-DF94AE963548}" type="presParOf" srcId="{B98E4F3A-1C66-4E47-8990-5CBC9606C854}" destId="{71EDC39A-F1CB-4D04-B8FC-B061D57835ED}" srcOrd="3" destOrd="0" presId="urn:microsoft.com/office/officeart/2018/5/layout/CenteredIconLabelDescriptionList"/>
    <dgm:cxn modelId="{250AB838-7CC2-41E2-9522-9DE52C2CB9F4}" type="presParOf" srcId="{B98E4F3A-1C66-4E47-8990-5CBC9606C854}" destId="{77BF7862-D2AA-4A3A-A81C-DD4F5508E99E}" srcOrd="4" destOrd="0" presId="urn:microsoft.com/office/officeart/2018/5/layout/CenteredIconLabelDescriptionList"/>
    <dgm:cxn modelId="{9CBA65FC-2A64-4DFB-9822-F2C71B2E5D49}" type="presParOf" srcId="{1D521582-FDB0-4E31-A30B-FD702353A43F}" destId="{65E9D3A4-622D-4E8B-B8E4-28C706B5F3A1}" srcOrd="1" destOrd="0" presId="urn:microsoft.com/office/officeart/2018/5/layout/CenteredIconLabelDescriptionList"/>
    <dgm:cxn modelId="{0E1FC000-ECFA-48A2-8DF3-6C9D742A9970}" type="presParOf" srcId="{1D521582-FDB0-4E31-A30B-FD702353A43F}" destId="{E188E4EA-1711-4816-9698-8C707B337415}" srcOrd="2" destOrd="0" presId="urn:microsoft.com/office/officeart/2018/5/layout/CenteredIconLabelDescriptionList"/>
    <dgm:cxn modelId="{8DC5D7D1-6A14-4598-B39D-F9ADCCB66574}" type="presParOf" srcId="{E188E4EA-1711-4816-9698-8C707B337415}" destId="{8DBAE71A-4705-445C-9D3E-13AAE60C4E64}" srcOrd="0" destOrd="0" presId="urn:microsoft.com/office/officeart/2018/5/layout/CenteredIconLabelDescriptionList"/>
    <dgm:cxn modelId="{1A656DA0-B78B-4349-A83B-9FA22DF1A854}" type="presParOf" srcId="{E188E4EA-1711-4816-9698-8C707B337415}" destId="{5D2F0F56-51F9-4603-AA0B-D4604CD98828}" srcOrd="1" destOrd="0" presId="urn:microsoft.com/office/officeart/2018/5/layout/CenteredIconLabelDescriptionList"/>
    <dgm:cxn modelId="{FA65D917-352B-4B82-942A-9F63782590DB}" type="presParOf" srcId="{E188E4EA-1711-4816-9698-8C707B337415}" destId="{DD56D5D3-7F6A-41D4-A26E-99A370D05587}" srcOrd="2" destOrd="0" presId="urn:microsoft.com/office/officeart/2018/5/layout/CenteredIconLabelDescriptionList"/>
    <dgm:cxn modelId="{F7AA565C-8C43-4DE4-B64E-600DCBB97013}" type="presParOf" srcId="{E188E4EA-1711-4816-9698-8C707B337415}" destId="{DA4A5D77-CE0C-4C18-BBF4-5903C6382270}" srcOrd="3" destOrd="0" presId="urn:microsoft.com/office/officeart/2018/5/layout/CenteredIconLabelDescriptionList"/>
    <dgm:cxn modelId="{AC3422D9-9BC8-4D71-A392-23BF526669DC}" type="presParOf" srcId="{E188E4EA-1711-4816-9698-8C707B337415}" destId="{7C482EEE-A548-4B89-A72C-A1445B30D05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36A286-0B57-428E-A728-1A0B1E487CDF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F35AAA9-1F67-4B10-88D9-6884EE6CE920}">
      <dgm:prSet/>
      <dgm:spPr/>
      <dgm:t>
        <a:bodyPr/>
        <a:lstStyle/>
        <a:p>
          <a:r>
            <a:rPr lang="en-US"/>
            <a:t>View</a:t>
          </a:r>
        </a:p>
      </dgm:t>
    </dgm:pt>
    <dgm:pt modelId="{5FF0B385-E67B-4623-94AE-A1B6773D2753}" type="parTrans" cxnId="{CA2BE572-D624-4B4D-8646-3962B3D3A72E}">
      <dgm:prSet/>
      <dgm:spPr/>
      <dgm:t>
        <a:bodyPr/>
        <a:lstStyle/>
        <a:p>
          <a:endParaRPr lang="en-US"/>
        </a:p>
      </dgm:t>
    </dgm:pt>
    <dgm:pt modelId="{B7BBBE35-9FE5-4AE6-9AEE-7E8915DA9587}" type="sibTrans" cxnId="{CA2BE572-D624-4B4D-8646-3962B3D3A72E}">
      <dgm:prSet/>
      <dgm:spPr/>
      <dgm:t>
        <a:bodyPr/>
        <a:lstStyle/>
        <a:p>
          <a:endParaRPr lang="en-US"/>
        </a:p>
      </dgm:t>
    </dgm:pt>
    <dgm:pt modelId="{C8180DDC-FF5B-4204-8F51-B65548FB644B}">
      <dgm:prSet/>
      <dgm:spPr/>
      <dgm:t>
        <a:bodyPr/>
        <a:lstStyle/>
        <a:p>
          <a:r>
            <a:rPr lang="en-US"/>
            <a:t>view top games based on genre and different metrics</a:t>
          </a:r>
        </a:p>
      </dgm:t>
    </dgm:pt>
    <dgm:pt modelId="{F403CEDA-A6D6-48DB-A3DE-2CCBB56A4493}" type="parTrans" cxnId="{1EFD5DFF-3AE1-4FA4-B161-55A21AF07271}">
      <dgm:prSet/>
      <dgm:spPr/>
      <dgm:t>
        <a:bodyPr/>
        <a:lstStyle/>
        <a:p>
          <a:endParaRPr lang="en-US"/>
        </a:p>
      </dgm:t>
    </dgm:pt>
    <dgm:pt modelId="{3246FABF-89BF-4409-AA94-8B8B63C7EFA7}" type="sibTrans" cxnId="{1EFD5DFF-3AE1-4FA4-B161-55A21AF07271}">
      <dgm:prSet/>
      <dgm:spPr/>
      <dgm:t>
        <a:bodyPr/>
        <a:lstStyle/>
        <a:p>
          <a:endParaRPr lang="en-US"/>
        </a:p>
      </dgm:t>
    </dgm:pt>
    <dgm:pt modelId="{41E94567-67FF-40CF-AE81-34BDDC287B8F}">
      <dgm:prSet/>
      <dgm:spPr/>
      <dgm:t>
        <a:bodyPr/>
        <a:lstStyle/>
        <a:p>
          <a:r>
            <a:rPr lang="en-US"/>
            <a:t>Edit</a:t>
          </a:r>
        </a:p>
      </dgm:t>
    </dgm:pt>
    <dgm:pt modelId="{0E25973A-98D6-4A7B-B016-05D7BE0370B8}" type="parTrans" cxnId="{ED990278-7F39-49D3-BBAF-A311E16E1EF1}">
      <dgm:prSet/>
      <dgm:spPr/>
      <dgm:t>
        <a:bodyPr/>
        <a:lstStyle/>
        <a:p>
          <a:endParaRPr lang="en-US"/>
        </a:p>
      </dgm:t>
    </dgm:pt>
    <dgm:pt modelId="{85D4C5E6-E3D9-450B-9C92-33DCA83121AE}" type="sibTrans" cxnId="{ED990278-7F39-49D3-BBAF-A311E16E1EF1}">
      <dgm:prSet/>
      <dgm:spPr/>
      <dgm:t>
        <a:bodyPr/>
        <a:lstStyle/>
        <a:p>
          <a:endParaRPr lang="en-US"/>
        </a:p>
      </dgm:t>
    </dgm:pt>
    <dgm:pt modelId="{FF3CE460-806C-42EA-A2F4-28F156A535A0}">
      <dgm:prSet/>
      <dgm:spPr/>
      <dgm:t>
        <a:bodyPr/>
        <a:lstStyle/>
        <a:p>
          <a:r>
            <a:rPr lang="en-US"/>
            <a:t>edit game info</a:t>
          </a:r>
        </a:p>
      </dgm:t>
    </dgm:pt>
    <dgm:pt modelId="{1A213F7E-8EDA-4786-BCFA-929E5EFA3099}" type="parTrans" cxnId="{613629B9-584D-4D1D-AAE2-E0C4001EDE88}">
      <dgm:prSet/>
      <dgm:spPr/>
      <dgm:t>
        <a:bodyPr/>
        <a:lstStyle/>
        <a:p>
          <a:endParaRPr lang="en-US"/>
        </a:p>
      </dgm:t>
    </dgm:pt>
    <dgm:pt modelId="{AAFAF026-E308-4821-98B7-B247505BEEC3}" type="sibTrans" cxnId="{613629B9-584D-4D1D-AAE2-E0C4001EDE88}">
      <dgm:prSet/>
      <dgm:spPr/>
      <dgm:t>
        <a:bodyPr/>
        <a:lstStyle/>
        <a:p>
          <a:endParaRPr lang="en-US"/>
        </a:p>
      </dgm:t>
    </dgm:pt>
    <dgm:pt modelId="{37766391-439B-46CE-A36D-7A378901A0EB}">
      <dgm:prSet/>
      <dgm:spPr/>
      <dgm:t>
        <a:bodyPr/>
        <a:lstStyle/>
        <a:p>
          <a:r>
            <a:rPr lang="en-US"/>
            <a:t>Add</a:t>
          </a:r>
        </a:p>
      </dgm:t>
    </dgm:pt>
    <dgm:pt modelId="{34DA5884-10E6-4FDD-A8D6-B2E73306C280}" type="parTrans" cxnId="{7BC651FC-A50F-4E8D-ABE3-13F07BD75057}">
      <dgm:prSet/>
      <dgm:spPr/>
      <dgm:t>
        <a:bodyPr/>
        <a:lstStyle/>
        <a:p>
          <a:endParaRPr lang="en-US"/>
        </a:p>
      </dgm:t>
    </dgm:pt>
    <dgm:pt modelId="{310FB14B-07BE-4579-8A84-385527843B70}" type="sibTrans" cxnId="{7BC651FC-A50F-4E8D-ABE3-13F07BD75057}">
      <dgm:prSet/>
      <dgm:spPr/>
      <dgm:t>
        <a:bodyPr/>
        <a:lstStyle/>
        <a:p>
          <a:endParaRPr lang="en-US"/>
        </a:p>
      </dgm:t>
    </dgm:pt>
    <dgm:pt modelId="{3630C3D8-402B-43B6-A07F-325AD426CFAC}">
      <dgm:prSet/>
      <dgm:spPr/>
      <dgm:t>
        <a:bodyPr/>
        <a:lstStyle/>
        <a:p>
          <a:r>
            <a:rPr lang="en-US"/>
            <a:t>add a review to a game</a:t>
          </a:r>
        </a:p>
      </dgm:t>
    </dgm:pt>
    <dgm:pt modelId="{5F14242B-159D-4F02-9AE4-6C5681337FB6}" type="parTrans" cxnId="{07C1599A-3F56-4E54-9729-5B92D48717A9}">
      <dgm:prSet/>
      <dgm:spPr/>
      <dgm:t>
        <a:bodyPr/>
        <a:lstStyle/>
        <a:p>
          <a:endParaRPr lang="en-US"/>
        </a:p>
      </dgm:t>
    </dgm:pt>
    <dgm:pt modelId="{B695E0C3-9118-4C1B-B3C6-F3F127A51FE0}" type="sibTrans" cxnId="{07C1599A-3F56-4E54-9729-5B92D48717A9}">
      <dgm:prSet/>
      <dgm:spPr/>
      <dgm:t>
        <a:bodyPr/>
        <a:lstStyle/>
        <a:p>
          <a:endParaRPr lang="en-US"/>
        </a:p>
      </dgm:t>
    </dgm:pt>
    <dgm:pt modelId="{262C21E1-196F-49A4-BEDF-5CBCEB5D16AB}">
      <dgm:prSet/>
      <dgm:spPr/>
      <dgm:t>
        <a:bodyPr/>
        <a:lstStyle/>
        <a:p>
          <a:r>
            <a:rPr lang="en-US"/>
            <a:t>Search</a:t>
          </a:r>
        </a:p>
      </dgm:t>
    </dgm:pt>
    <dgm:pt modelId="{CEBFD988-F652-4809-B2D1-C56627D28000}" type="parTrans" cxnId="{23F454AC-70DA-4AF1-9DA3-C44634365205}">
      <dgm:prSet/>
      <dgm:spPr/>
      <dgm:t>
        <a:bodyPr/>
        <a:lstStyle/>
        <a:p>
          <a:endParaRPr lang="en-US"/>
        </a:p>
      </dgm:t>
    </dgm:pt>
    <dgm:pt modelId="{3E6DFF6C-577D-4189-A100-15149E4C7617}" type="sibTrans" cxnId="{23F454AC-70DA-4AF1-9DA3-C44634365205}">
      <dgm:prSet/>
      <dgm:spPr/>
      <dgm:t>
        <a:bodyPr/>
        <a:lstStyle/>
        <a:p>
          <a:endParaRPr lang="en-US"/>
        </a:p>
      </dgm:t>
    </dgm:pt>
    <dgm:pt modelId="{3498EDB4-2A03-4943-88A7-2E4144EE385A}">
      <dgm:prSet/>
      <dgm:spPr/>
      <dgm:t>
        <a:bodyPr/>
        <a:lstStyle/>
        <a:p>
          <a:r>
            <a:rPr lang="en-US"/>
            <a:t>search for a game</a:t>
          </a:r>
        </a:p>
      </dgm:t>
    </dgm:pt>
    <dgm:pt modelId="{1DAA92A3-D9B0-444C-A6BF-A4E6E20A050A}" type="parTrans" cxnId="{08408324-812F-49AE-AC41-14F17B8DCC43}">
      <dgm:prSet/>
      <dgm:spPr/>
      <dgm:t>
        <a:bodyPr/>
        <a:lstStyle/>
        <a:p>
          <a:endParaRPr lang="en-US"/>
        </a:p>
      </dgm:t>
    </dgm:pt>
    <dgm:pt modelId="{6C717B08-8148-4DD6-99DB-A7B8DCFC654D}" type="sibTrans" cxnId="{08408324-812F-49AE-AC41-14F17B8DCC43}">
      <dgm:prSet/>
      <dgm:spPr/>
      <dgm:t>
        <a:bodyPr/>
        <a:lstStyle/>
        <a:p>
          <a:endParaRPr lang="en-US"/>
        </a:p>
      </dgm:t>
    </dgm:pt>
    <dgm:pt modelId="{B4499E86-BDCB-4FB6-AAC5-B811923343B5}" type="pres">
      <dgm:prSet presAssocID="{B436A286-0B57-428E-A728-1A0B1E487CDF}" presName="Name0" presStyleCnt="0">
        <dgm:presLayoutVars>
          <dgm:dir/>
          <dgm:animLvl val="lvl"/>
          <dgm:resizeHandles val="exact"/>
        </dgm:presLayoutVars>
      </dgm:prSet>
      <dgm:spPr/>
    </dgm:pt>
    <dgm:pt modelId="{B2DDF97E-15FE-4F6F-A605-DF7A10311872}" type="pres">
      <dgm:prSet presAssocID="{8F35AAA9-1F67-4B10-88D9-6884EE6CE920}" presName="linNode" presStyleCnt="0"/>
      <dgm:spPr/>
    </dgm:pt>
    <dgm:pt modelId="{E39A56F1-C608-413D-A337-47B3E27DE0C3}" type="pres">
      <dgm:prSet presAssocID="{8F35AAA9-1F67-4B10-88D9-6884EE6CE920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1F921FBE-4C44-4578-ADB0-A0FF73BF628D}" type="pres">
      <dgm:prSet presAssocID="{8F35AAA9-1F67-4B10-88D9-6884EE6CE920}" presName="descendantText" presStyleLbl="alignAccFollowNode1" presStyleIdx="0" presStyleCnt="4">
        <dgm:presLayoutVars>
          <dgm:bulletEnabled/>
        </dgm:presLayoutVars>
      </dgm:prSet>
      <dgm:spPr/>
    </dgm:pt>
    <dgm:pt modelId="{312B6964-B580-4128-BE1A-AA76BE6AC999}" type="pres">
      <dgm:prSet presAssocID="{B7BBBE35-9FE5-4AE6-9AEE-7E8915DA9587}" presName="sp" presStyleCnt="0"/>
      <dgm:spPr/>
    </dgm:pt>
    <dgm:pt modelId="{F5FE33BF-E823-485B-806C-A8CE6CEE2AE0}" type="pres">
      <dgm:prSet presAssocID="{41E94567-67FF-40CF-AE81-34BDDC287B8F}" presName="linNode" presStyleCnt="0"/>
      <dgm:spPr/>
    </dgm:pt>
    <dgm:pt modelId="{A4EC5B33-DF1F-435E-A363-6E059DA20E9A}" type="pres">
      <dgm:prSet presAssocID="{41E94567-67FF-40CF-AE81-34BDDC287B8F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94767FA9-B527-46B3-8816-242EA1550616}" type="pres">
      <dgm:prSet presAssocID="{41E94567-67FF-40CF-AE81-34BDDC287B8F}" presName="descendantText" presStyleLbl="alignAccFollowNode1" presStyleIdx="1" presStyleCnt="4">
        <dgm:presLayoutVars>
          <dgm:bulletEnabled/>
        </dgm:presLayoutVars>
      </dgm:prSet>
      <dgm:spPr/>
    </dgm:pt>
    <dgm:pt modelId="{1109FD0F-D351-4C2E-913D-ABFBBF30DF74}" type="pres">
      <dgm:prSet presAssocID="{85D4C5E6-E3D9-450B-9C92-33DCA83121AE}" presName="sp" presStyleCnt="0"/>
      <dgm:spPr/>
    </dgm:pt>
    <dgm:pt modelId="{C60F248D-29BE-4B46-92B3-3E7E89840C90}" type="pres">
      <dgm:prSet presAssocID="{37766391-439B-46CE-A36D-7A378901A0EB}" presName="linNode" presStyleCnt="0"/>
      <dgm:spPr/>
    </dgm:pt>
    <dgm:pt modelId="{3A084B4E-114E-4818-B8F4-E49631D0C3A6}" type="pres">
      <dgm:prSet presAssocID="{37766391-439B-46CE-A36D-7A378901A0EB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089EDE25-03A1-4ABF-8816-E3DF100A9834}" type="pres">
      <dgm:prSet presAssocID="{37766391-439B-46CE-A36D-7A378901A0EB}" presName="descendantText" presStyleLbl="alignAccFollowNode1" presStyleIdx="2" presStyleCnt="4">
        <dgm:presLayoutVars>
          <dgm:bulletEnabled/>
        </dgm:presLayoutVars>
      </dgm:prSet>
      <dgm:spPr/>
    </dgm:pt>
    <dgm:pt modelId="{C2B3E008-3B52-48BA-943C-BB6910B6C806}" type="pres">
      <dgm:prSet presAssocID="{310FB14B-07BE-4579-8A84-385527843B70}" presName="sp" presStyleCnt="0"/>
      <dgm:spPr/>
    </dgm:pt>
    <dgm:pt modelId="{8572F9D8-68F9-4FCB-B43B-43F7DB66D64A}" type="pres">
      <dgm:prSet presAssocID="{262C21E1-196F-49A4-BEDF-5CBCEB5D16AB}" presName="linNode" presStyleCnt="0"/>
      <dgm:spPr/>
    </dgm:pt>
    <dgm:pt modelId="{DE21E23B-E5F6-4E85-8033-6A7E146251A3}" type="pres">
      <dgm:prSet presAssocID="{262C21E1-196F-49A4-BEDF-5CBCEB5D16AB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11AE5A7E-9CB2-46B2-9A47-AA3FA87B3F34}" type="pres">
      <dgm:prSet presAssocID="{262C21E1-196F-49A4-BEDF-5CBCEB5D16AB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8EB5E905-3032-4AEE-A9D5-45B78FE26A31}" type="presOf" srcId="{3498EDB4-2A03-4943-88A7-2E4144EE385A}" destId="{11AE5A7E-9CB2-46B2-9A47-AA3FA87B3F34}" srcOrd="0" destOrd="0" presId="urn:microsoft.com/office/officeart/2016/7/layout/VerticalSolidActionList"/>
    <dgm:cxn modelId="{B129DB07-F5DF-4A9E-94DB-F2926BEC7F98}" type="presOf" srcId="{37766391-439B-46CE-A36D-7A378901A0EB}" destId="{3A084B4E-114E-4818-B8F4-E49631D0C3A6}" srcOrd="0" destOrd="0" presId="urn:microsoft.com/office/officeart/2016/7/layout/VerticalSolidActionList"/>
    <dgm:cxn modelId="{A8F7C50A-D970-4F09-A8B1-5A71A6A2EE44}" type="presOf" srcId="{262C21E1-196F-49A4-BEDF-5CBCEB5D16AB}" destId="{DE21E23B-E5F6-4E85-8033-6A7E146251A3}" srcOrd="0" destOrd="0" presId="urn:microsoft.com/office/officeart/2016/7/layout/VerticalSolidActionList"/>
    <dgm:cxn modelId="{08408324-812F-49AE-AC41-14F17B8DCC43}" srcId="{262C21E1-196F-49A4-BEDF-5CBCEB5D16AB}" destId="{3498EDB4-2A03-4943-88A7-2E4144EE385A}" srcOrd="0" destOrd="0" parTransId="{1DAA92A3-D9B0-444C-A6BF-A4E6E20A050A}" sibTransId="{6C717B08-8148-4DD6-99DB-A7B8DCFC654D}"/>
    <dgm:cxn modelId="{958B5235-0758-4370-AA29-1958A5E3AE00}" type="presOf" srcId="{8F35AAA9-1F67-4B10-88D9-6884EE6CE920}" destId="{E39A56F1-C608-413D-A337-47B3E27DE0C3}" srcOrd="0" destOrd="0" presId="urn:microsoft.com/office/officeart/2016/7/layout/VerticalSolidActionList"/>
    <dgm:cxn modelId="{18DCA93B-8F94-48AF-9A3C-F2B1F77E9D51}" type="presOf" srcId="{FF3CE460-806C-42EA-A2F4-28F156A535A0}" destId="{94767FA9-B527-46B3-8816-242EA1550616}" srcOrd="0" destOrd="0" presId="urn:microsoft.com/office/officeart/2016/7/layout/VerticalSolidActionList"/>
    <dgm:cxn modelId="{4DD5DD62-AA1C-4385-98A5-FAE57BA39975}" type="presOf" srcId="{3630C3D8-402B-43B6-A07F-325AD426CFAC}" destId="{089EDE25-03A1-4ABF-8816-E3DF100A9834}" srcOrd="0" destOrd="0" presId="urn:microsoft.com/office/officeart/2016/7/layout/VerticalSolidActionList"/>
    <dgm:cxn modelId="{06D8BD65-7CD9-426F-8948-A10C382163A5}" type="presOf" srcId="{41E94567-67FF-40CF-AE81-34BDDC287B8F}" destId="{A4EC5B33-DF1F-435E-A363-6E059DA20E9A}" srcOrd="0" destOrd="0" presId="urn:microsoft.com/office/officeart/2016/7/layout/VerticalSolidActionList"/>
    <dgm:cxn modelId="{CA2BE572-D624-4B4D-8646-3962B3D3A72E}" srcId="{B436A286-0B57-428E-A728-1A0B1E487CDF}" destId="{8F35AAA9-1F67-4B10-88D9-6884EE6CE920}" srcOrd="0" destOrd="0" parTransId="{5FF0B385-E67B-4623-94AE-A1B6773D2753}" sibTransId="{B7BBBE35-9FE5-4AE6-9AEE-7E8915DA9587}"/>
    <dgm:cxn modelId="{ED990278-7F39-49D3-BBAF-A311E16E1EF1}" srcId="{B436A286-0B57-428E-A728-1A0B1E487CDF}" destId="{41E94567-67FF-40CF-AE81-34BDDC287B8F}" srcOrd="1" destOrd="0" parTransId="{0E25973A-98D6-4A7B-B016-05D7BE0370B8}" sibTransId="{85D4C5E6-E3D9-450B-9C92-33DCA83121AE}"/>
    <dgm:cxn modelId="{07C1599A-3F56-4E54-9729-5B92D48717A9}" srcId="{37766391-439B-46CE-A36D-7A378901A0EB}" destId="{3630C3D8-402B-43B6-A07F-325AD426CFAC}" srcOrd="0" destOrd="0" parTransId="{5F14242B-159D-4F02-9AE4-6C5681337FB6}" sibTransId="{B695E0C3-9118-4C1B-B3C6-F3F127A51FE0}"/>
    <dgm:cxn modelId="{CBA8CAA4-C03D-4FE7-8752-075EFC84AB16}" type="presOf" srcId="{C8180DDC-FF5B-4204-8F51-B65548FB644B}" destId="{1F921FBE-4C44-4578-ADB0-A0FF73BF628D}" srcOrd="0" destOrd="0" presId="urn:microsoft.com/office/officeart/2016/7/layout/VerticalSolidActionList"/>
    <dgm:cxn modelId="{23F454AC-70DA-4AF1-9DA3-C44634365205}" srcId="{B436A286-0B57-428E-A728-1A0B1E487CDF}" destId="{262C21E1-196F-49A4-BEDF-5CBCEB5D16AB}" srcOrd="3" destOrd="0" parTransId="{CEBFD988-F652-4809-B2D1-C56627D28000}" sibTransId="{3E6DFF6C-577D-4189-A100-15149E4C7617}"/>
    <dgm:cxn modelId="{613629B9-584D-4D1D-AAE2-E0C4001EDE88}" srcId="{41E94567-67FF-40CF-AE81-34BDDC287B8F}" destId="{FF3CE460-806C-42EA-A2F4-28F156A535A0}" srcOrd="0" destOrd="0" parTransId="{1A213F7E-8EDA-4786-BCFA-929E5EFA3099}" sibTransId="{AAFAF026-E308-4821-98B7-B247505BEEC3}"/>
    <dgm:cxn modelId="{2A44E3EC-667A-4589-BDA0-1048CEF79514}" type="presOf" srcId="{B436A286-0B57-428E-A728-1A0B1E487CDF}" destId="{B4499E86-BDCB-4FB6-AAC5-B811923343B5}" srcOrd="0" destOrd="0" presId="urn:microsoft.com/office/officeart/2016/7/layout/VerticalSolidActionList"/>
    <dgm:cxn modelId="{7BC651FC-A50F-4E8D-ABE3-13F07BD75057}" srcId="{B436A286-0B57-428E-A728-1A0B1E487CDF}" destId="{37766391-439B-46CE-A36D-7A378901A0EB}" srcOrd="2" destOrd="0" parTransId="{34DA5884-10E6-4FDD-A8D6-B2E73306C280}" sibTransId="{310FB14B-07BE-4579-8A84-385527843B70}"/>
    <dgm:cxn modelId="{1EFD5DFF-3AE1-4FA4-B161-55A21AF07271}" srcId="{8F35AAA9-1F67-4B10-88D9-6884EE6CE920}" destId="{C8180DDC-FF5B-4204-8F51-B65548FB644B}" srcOrd="0" destOrd="0" parTransId="{F403CEDA-A6D6-48DB-A3DE-2CCBB56A4493}" sibTransId="{3246FABF-89BF-4409-AA94-8B8B63C7EFA7}"/>
    <dgm:cxn modelId="{2C6AC086-4864-44D3-A32F-352C4B56206F}" type="presParOf" srcId="{B4499E86-BDCB-4FB6-AAC5-B811923343B5}" destId="{B2DDF97E-15FE-4F6F-A605-DF7A10311872}" srcOrd="0" destOrd="0" presId="urn:microsoft.com/office/officeart/2016/7/layout/VerticalSolidActionList"/>
    <dgm:cxn modelId="{9C067D31-AF38-4563-81CE-7B59015BDC65}" type="presParOf" srcId="{B2DDF97E-15FE-4F6F-A605-DF7A10311872}" destId="{E39A56F1-C608-413D-A337-47B3E27DE0C3}" srcOrd="0" destOrd="0" presId="urn:microsoft.com/office/officeart/2016/7/layout/VerticalSolidActionList"/>
    <dgm:cxn modelId="{B33DA40F-E9AE-474F-8794-062AA79A7D83}" type="presParOf" srcId="{B2DDF97E-15FE-4F6F-A605-DF7A10311872}" destId="{1F921FBE-4C44-4578-ADB0-A0FF73BF628D}" srcOrd="1" destOrd="0" presId="urn:microsoft.com/office/officeart/2016/7/layout/VerticalSolidActionList"/>
    <dgm:cxn modelId="{9209312D-3336-4F42-9720-1A802808A649}" type="presParOf" srcId="{B4499E86-BDCB-4FB6-AAC5-B811923343B5}" destId="{312B6964-B580-4128-BE1A-AA76BE6AC999}" srcOrd="1" destOrd="0" presId="urn:microsoft.com/office/officeart/2016/7/layout/VerticalSolidActionList"/>
    <dgm:cxn modelId="{77878CBA-C128-4D0E-9062-1E2F056BD50E}" type="presParOf" srcId="{B4499E86-BDCB-4FB6-AAC5-B811923343B5}" destId="{F5FE33BF-E823-485B-806C-A8CE6CEE2AE0}" srcOrd="2" destOrd="0" presId="urn:microsoft.com/office/officeart/2016/7/layout/VerticalSolidActionList"/>
    <dgm:cxn modelId="{CC8D6DC6-32DD-4901-9570-2E40082B4D01}" type="presParOf" srcId="{F5FE33BF-E823-485B-806C-A8CE6CEE2AE0}" destId="{A4EC5B33-DF1F-435E-A363-6E059DA20E9A}" srcOrd="0" destOrd="0" presId="urn:microsoft.com/office/officeart/2016/7/layout/VerticalSolidActionList"/>
    <dgm:cxn modelId="{B97D33BB-ED88-4034-BE3E-64C8D5759A95}" type="presParOf" srcId="{F5FE33BF-E823-485B-806C-A8CE6CEE2AE0}" destId="{94767FA9-B527-46B3-8816-242EA1550616}" srcOrd="1" destOrd="0" presId="urn:microsoft.com/office/officeart/2016/7/layout/VerticalSolidActionList"/>
    <dgm:cxn modelId="{A1D13CE7-D902-42DD-A82E-5D1C1F773212}" type="presParOf" srcId="{B4499E86-BDCB-4FB6-AAC5-B811923343B5}" destId="{1109FD0F-D351-4C2E-913D-ABFBBF30DF74}" srcOrd="3" destOrd="0" presId="urn:microsoft.com/office/officeart/2016/7/layout/VerticalSolidActionList"/>
    <dgm:cxn modelId="{7E6BED40-411A-4AE1-A72C-DF4F6E64AB86}" type="presParOf" srcId="{B4499E86-BDCB-4FB6-AAC5-B811923343B5}" destId="{C60F248D-29BE-4B46-92B3-3E7E89840C90}" srcOrd="4" destOrd="0" presId="urn:microsoft.com/office/officeart/2016/7/layout/VerticalSolidActionList"/>
    <dgm:cxn modelId="{063920E1-A29F-463D-9712-7A7F9CB56EF4}" type="presParOf" srcId="{C60F248D-29BE-4B46-92B3-3E7E89840C90}" destId="{3A084B4E-114E-4818-B8F4-E49631D0C3A6}" srcOrd="0" destOrd="0" presId="urn:microsoft.com/office/officeart/2016/7/layout/VerticalSolidActionList"/>
    <dgm:cxn modelId="{AC3E0DBD-3EAA-40E3-BE24-D8B9EDB1DB6B}" type="presParOf" srcId="{C60F248D-29BE-4B46-92B3-3E7E89840C90}" destId="{089EDE25-03A1-4ABF-8816-E3DF100A9834}" srcOrd="1" destOrd="0" presId="urn:microsoft.com/office/officeart/2016/7/layout/VerticalSolidActionList"/>
    <dgm:cxn modelId="{8E68F783-8426-4731-B087-007AB2C73CBD}" type="presParOf" srcId="{B4499E86-BDCB-4FB6-AAC5-B811923343B5}" destId="{C2B3E008-3B52-48BA-943C-BB6910B6C806}" srcOrd="5" destOrd="0" presId="urn:microsoft.com/office/officeart/2016/7/layout/VerticalSolidActionList"/>
    <dgm:cxn modelId="{7AA567DE-62CB-4DB7-B7A2-96EBE81D72E4}" type="presParOf" srcId="{B4499E86-BDCB-4FB6-AAC5-B811923343B5}" destId="{8572F9D8-68F9-4FCB-B43B-43F7DB66D64A}" srcOrd="6" destOrd="0" presId="urn:microsoft.com/office/officeart/2016/7/layout/VerticalSolidActionList"/>
    <dgm:cxn modelId="{43B0FBCB-DD94-4391-AC0A-92198E7E1FF0}" type="presParOf" srcId="{8572F9D8-68F9-4FCB-B43B-43F7DB66D64A}" destId="{DE21E23B-E5F6-4E85-8033-6A7E146251A3}" srcOrd="0" destOrd="0" presId="urn:microsoft.com/office/officeart/2016/7/layout/VerticalSolidActionList"/>
    <dgm:cxn modelId="{123A1936-8B8F-44A4-9AD3-9DF0F8F61475}" type="presParOf" srcId="{8572F9D8-68F9-4FCB-B43B-43F7DB66D64A}" destId="{11AE5A7E-9CB2-46B2-9A47-AA3FA87B3F34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CA6D3B-5507-4301-B89F-BE67A48DD28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7F5BBB0-FBB2-45C8-A414-627103672CA8}">
      <dgm:prSet/>
      <dgm:spPr/>
      <dgm:t>
        <a:bodyPr/>
        <a:lstStyle/>
        <a:p>
          <a:r>
            <a:rPr lang="en-US"/>
            <a:t>We strived to maintain database integrity</a:t>
          </a:r>
        </a:p>
      </dgm:t>
    </dgm:pt>
    <dgm:pt modelId="{5D6B6780-33E5-4779-A70A-052C5B9E03F4}" type="parTrans" cxnId="{CBDBB3B5-3F05-4E48-8A2D-7033BAB84B27}">
      <dgm:prSet/>
      <dgm:spPr/>
      <dgm:t>
        <a:bodyPr/>
        <a:lstStyle/>
        <a:p>
          <a:endParaRPr lang="en-US"/>
        </a:p>
      </dgm:t>
    </dgm:pt>
    <dgm:pt modelId="{6B05890B-EFD0-4BD8-BF89-EB1811144DD3}" type="sibTrans" cxnId="{CBDBB3B5-3F05-4E48-8A2D-7033BAB84B27}">
      <dgm:prSet/>
      <dgm:spPr/>
      <dgm:t>
        <a:bodyPr/>
        <a:lstStyle/>
        <a:p>
          <a:endParaRPr lang="en-US"/>
        </a:p>
      </dgm:t>
    </dgm:pt>
    <dgm:pt modelId="{441F86D6-7533-409E-B8B3-41F8DC791AF4}">
      <dgm:prSet/>
      <dgm:spPr/>
      <dgm:t>
        <a:bodyPr/>
        <a:lstStyle/>
        <a:p>
          <a:r>
            <a:rPr lang="en-US"/>
            <a:t>We focused on making our application easy to use</a:t>
          </a:r>
        </a:p>
      </dgm:t>
    </dgm:pt>
    <dgm:pt modelId="{28465416-3808-4D3D-BAC4-DB57F48780AE}" type="parTrans" cxnId="{1BE2BD9E-29DB-48F5-B554-4EDA0DC9A85E}">
      <dgm:prSet/>
      <dgm:spPr/>
      <dgm:t>
        <a:bodyPr/>
        <a:lstStyle/>
        <a:p>
          <a:endParaRPr lang="en-US"/>
        </a:p>
      </dgm:t>
    </dgm:pt>
    <dgm:pt modelId="{BBD04236-F09D-4E16-89BE-09A8A070B7E2}" type="sibTrans" cxnId="{1BE2BD9E-29DB-48F5-B554-4EDA0DC9A85E}">
      <dgm:prSet/>
      <dgm:spPr/>
      <dgm:t>
        <a:bodyPr/>
        <a:lstStyle/>
        <a:p>
          <a:endParaRPr lang="en-US"/>
        </a:p>
      </dgm:t>
    </dgm:pt>
    <dgm:pt modelId="{D3764842-6CEB-4A5A-91B6-3941800B3492}">
      <dgm:prSet/>
      <dgm:spPr/>
      <dgm:t>
        <a:bodyPr/>
        <a:lstStyle/>
        <a:p>
          <a:r>
            <a:rPr lang="en-US"/>
            <a:t>We prioritized keeping things as simple as we could</a:t>
          </a:r>
        </a:p>
      </dgm:t>
    </dgm:pt>
    <dgm:pt modelId="{98F66D35-62BD-46B6-991C-70CB59FDA4C1}" type="parTrans" cxnId="{380DCD09-171E-42C6-825A-AF96684C23F5}">
      <dgm:prSet/>
      <dgm:spPr/>
      <dgm:t>
        <a:bodyPr/>
        <a:lstStyle/>
        <a:p>
          <a:endParaRPr lang="en-US"/>
        </a:p>
      </dgm:t>
    </dgm:pt>
    <dgm:pt modelId="{F60DBA42-939B-4F80-88FD-4AAADB354196}" type="sibTrans" cxnId="{380DCD09-171E-42C6-825A-AF96684C23F5}">
      <dgm:prSet/>
      <dgm:spPr/>
      <dgm:t>
        <a:bodyPr/>
        <a:lstStyle/>
        <a:p>
          <a:endParaRPr lang="en-US"/>
        </a:p>
      </dgm:t>
    </dgm:pt>
    <dgm:pt modelId="{B82ACA2E-D7F9-4EC9-B1B2-2C9CCC437C17}" type="pres">
      <dgm:prSet presAssocID="{19CA6D3B-5507-4301-B89F-BE67A48DD28D}" presName="root" presStyleCnt="0">
        <dgm:presLayoutVars>
          <dgm:dir/>
          <dgm:resizeHandles val="exact"/>
        </dgm:presLayoutVars>
      </dgm:prSet>
      <dgm:spPr/>
    </dgm:pt>
    <dgm:pt modelId="{F37D7BB0-D6A4-4BEF-AD7E-D66096FF2CA1}" type="pres">
      <dgm:prSet presAssocID="{97F5BBB0-FBB2-45C8-A414-627103672CA8}" presName="compNode" presStyleCnt="0"/>
      <dgm:spPr/>
    </dgm:pt>
    <dgm:pt modelId="{9ADC2858-5FDD-4A93-8656-A4A3AA49BB55}" type="pres">
      <dgm:prSet presAssocID="{97F5BBB0-FBB2-45C8-A414-627103672CA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62F83D-B7AA-4D65-B190-D3B7BA86211B}" type="pres">
      <dgm:prSet presAssocID="{97F5BBB0-FBB2-45C8-A414-627103672CA8}" presName="spaceRect" presStyleCnt="0"/>
      <dgm:spPr/>
    </dgm:pt>
    <dgm:pt modelId="{D815F3E7-6C7B-46C0-9697-7BC09D741AFA}" type="pres">
      <dgm:prSet presAssocID="{97F5BBB0-FBB2-45C8-A414-627103672CA8}" presName="textRect" presStyleLbl="revTx" presStyleIdx="0" presStyleCnt="3">
        <dgm:presLayoutVars>
          <dgm:chMax val="1"/>
          <dgm:chPref val="1"/>
        </dgm:presLayoutVars>
      </dgm:prSet>
      <dgm:spPr/>
    </dgm:pt>
    <dgm:pt modelId="{97C08915-652F-4033-B9F8-2756C2A6FF10}" type="pres">
      <dgm:prSet presAssocID="{6B05890B-EFD0-4BD8-BF89-EB1811144DD3}" presName="sibTrans" presStyleCnt="0"/>
      <dgm:spPr/>
    </dgm:pt>
    <dgm:pt modelId="{BBDDC7A0-A614-47F1-B71A-60AD0837A2AC}" type="pres">
      <dgm:prSet presAssocID="{441F86D6-7533-409E-B8B3-41F8DC791AF4}" presName="compNode" presStyleCnt="0"/>
      <dgm:spPr/>
    </dgm:pt>
    <dgm:pt modelId="{BDCB2956-CD3C-417E-8A03-85D4B1A31630}" type="pres">
      <dgm:prSet presAssocID="{441F86D6-7533-409E-B8B3-41F8DC791AF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15C7D2FA-90D5-4343-A4E3-E862E2CB43D7}" type="pres">
      <dgm:prSet presAssocID="{441F86D6-7533-409E-B8B3-41F8DC791AF4}" presName="spaceRect" presStyleCnt="0"/>
      <dgm:spPr/>
    </dgm:pt>
    <dgm:pt modelId="{BB43CB1B-C562-4C23-9E36-FE84135D94A9}" type="pres">
      <dgm:prSet presAssocID="{441F86D6-7533-409E-B8B3-41F8DC791AF4}" presName="textRect" presStyleLbl="revTx" presStyleIdx="1" presStyleCnt="3">
        <dgm:presLayoutVars>
          <dgm:chMax val="1"/>
          <dgm:chPref val="1"/>
        </dgm:presLayoutVars>
      </dgm:prSet>
      <dgm:spPr/>
    </dgm:pt>
    <dgm:pt modelId="{A76B6EEB-3CBB-434D-B72E-596EC9E531F6}" type="pres">
      <dgm:prSet presAssocID="{BBD04236-F09D-4E16-89BE-09A8A070B7E2}" presName="sibTrans" presStyleCnt="0"/>
      <dgm:spPr/>
    </dgm:pt>
    <dgm:pt modelId="{38987922-C764-4DBE-8C71-0C58A93980DD}" type="pres">
      <dgm:prSet presAssocID="{D3764842-6CEB-4A5A-91B6-3941800B3492}" presName="compNode" presStyleCnt="0"/>
      <dgm:spPr/>
    </dgm:pt>
    <dgm:pt modelId="{8742C80C-EDAB-492F-BB1B-8D07FB425AB2}" type="pres">
      <dgm:prSet presAssocID="{D3764842-6CEB-4A5A-91B6-3941800B34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2473836A-B6D3-4877-A086-22EE388441A0}" type="pres">
      <dgm:prSet presAssocID="{D3764842-6CEB-4A5A-91B6-3941800B3492}" presName="spaceRect" presStyleCnt="0"/>
      <dgm:spPr/>
    </dgm:pt>
    <dgm:pt modelId="{45965F4F-B2E1-4F1F-892D-7B0E9D6CFCAF}" type="pres">
      <dgm:prSet presAssocID="{D3764842-6CEB-4A5A-91B6-3941800B34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80DCD09-171E-42C6-825A-AF96684C23F5}" srcId="{19CA6D3B-5507-4301-B89F-BE67A48DD28D}" destId="{D3764842-6CEB-4A5A-91B6-3941800B3492}" srcOrd="2" destOrd="0" parTransId="{98F66D35-62BD-46B6-991C-70CB59FDA4C1}" sibTransId="{F60DBA42-939B-4F80-88FD-4AAADB354196}"/>
    <dgm:cxn modelId="{0DE07939-8D82-456B-AE41-68C853125006}" type="presOf" srcId="{441F86D6-7533-409E-B8B3-41F8DC791AF4}" destId="{BB43CB1B-C562-4C23-9E36-FE84135D94A9}" srcOrd="0" destOrd="0" presId="urn:microsoft.com/office/officeart/2018/2/layout/IconLabelList"/>
    <dgm:cxn modelId="{903FA65F-C9F8-46E7-A84C-4F80DC72732E}" type="presOf" srcId="{D3764842-6CEB-4A5A-91B6-3941800B3492}" destId="{45965F4F-B2E1-4F1F-892D-7B0E9D6CFCAF}" srcOrd="0" destOrd="0" presId="urn:microsoft.com/office/officeart/2018/2/layout/IconLabelList"/>
    <dgm:cxn modelId="{6D8EA481-47C9-494A-B3AA-13DC6B06ED98}" type="presOf" srcId="{97F5BBB0-FBB2-45C8-A414-627103672CA8}" destId="{D815F3E7-6C7B-46C0-9697-7BC09D741AFA}" srcOrd="0" destOrd="0" presId="urn:microsoft.com/office/officeart/2018/2/layout/IconLabelList"/>
    <dgm:cxn modelId="{C774CF84-0796-4470-BD7E-1B22432FF110}" type="presOf" srcId="{19CA6D3B-5507-4301-B89F-BE67A48DD28D}" destId="{B82ACA2E-D7F9-4EC9-B1B2-2C9CCC437C17}" srcOrd="0" destOrd="0" presId="urn:microsoft.com/office/officeart/2018/2/layout/IconLabelList"/>
    <dgm:cxn modelId="{1BE2BD9E-29DB-48F5-B554-4EDA0DC9A85E}" srcId="{19CA6D3B-5507-4301-B89F-BE67A48DD28D}" destId="{441F86D6-7533-409E-B8B3-41F8DC791AF4}" srcOrd="1" destOrd="0" parTransId="{28465416-3808-4D3D-BAC4-DB57F48780AE}" sibTransId="{BBD04236-F09D-4E16-89BE-09A8A070B7E2}"/>
    <dgm:cxn modelId="{CBDBB3B5-3F05-4E48-8A2D-7033BAB84B27}" srcId="{19CA6D3B-5507-4301-B89F-BE67A48DD28D}" destId="{97F5BBB0-FBB2-45C8-A414-627103672CA8}" srcOrd="0" destOrd="0" parTransId="{5D6B6780-33E5-4779-A70A-052C5B9E03F4}" sibTransId="{6B05890B-EFD0-4BD8-BF89-EB1811144DD3}"/>
    <dgm:cxn modelId="{ABD83E3A-7661-471D-993D-B3F12375CD40}" type="presParOf" srcId="{B82ACA2E-D7F9-4EC9-B1B2-2C9CCC437C17}" destId="{F37D7BB0-D6A4-4BEF-AD7E-D66096FF2CA1}" srcOrd="0" destOrd="0" presId="urn:microsoft.com/office/officeart/2018/2/layout/IconLabelList"/>
    <dgm:cxn modelId="{7080D684-6493-40E1-8931-ADE0695BF0D2}" type="presParOf" srcId="{F37D7BB0-D6A4-4BEF-AD7E-D66096FF2CA1}" destId="{9ADC2858-5FDD-4A93-8656-A4A3AA49BB55}" srcOrd="0" destOrd="0" presId="urn:microsoft.com/office/officeart/2018/2/layout/IconLabelList"/>
    <dgm:cxn modelId="{C460FFE6-B497-45E9-8112-B9DF41C7E48A}" type="presParOf" srcId="{F37D7BB0-D6A4-4BEF-AD7E-D66096FF2CA1}" destId="{CC62F83D-B7AA-4D65-B190-D3B7BA86211B}" srcOrd="1" destOrd="0" presId="urn:microsoft.com/office/officeart/2018/2/layout/IconLabelList"/>
    <dgm:cxn modelId="{85E86620-3DF4-4C84-9DFA-A77B665446AD}" type="presParOf" srcId="{F37D7BB0-D6A4-4BEF-AD7E-D66096FF2CA1}" destId="{D815F3E7-6C7B-46C0-9697-7BC09D741AFA}" srcOrd="2" destOrd="0" presId="urn:microsoft.com/office/officeart/2018/2/layout/IconLabelList"/>
    <dgm:cxn modelId="{5B32ED48-41E4-4E5E-9266-CEF371DEC9E9}" type="presParOf" srcId="{B82ACA2E-D7F9-4EC9-B1B2-2C9CCC437C17}" destId="{97C08915-652F-4033-B9F8-2756C2A6FF10}" srcOrd="1" destOrd="0" presId="urn:microsoft.com/office/officeart/2018/2/layout/IconLabelList"/>
    <dgm:cxn modelId="{89ED8CB6-1D4C-46B4-B9E9-4A43CA31446E}" type="presParOf" srcId="{B82ACA2E-D7F9-4EC9-B1B2-2C9CCC437C17}" destId="{BBDDC7A0-A614-47F1-B71A-60AD0837A2AC}" srcOrd="2" destOrd="0" presId="urn:microsoft.com/office/officeart/2018/2/layout/IconLabelList"/>
    <dgm:cxn modelId="{BA28A41C-7DB9-4F41-9034-ABF43C795CED}" type="presParOf" srcId="{BBDDC7A0-A614-47F1-B71A-60AD0837A2AC}" destId="{BDCB2956-CD3C-417E-8A03-85D4B1A31630}" srcOrd="0" destOrd="0" presId="urn:microsoft.com/office/officeart/2018/2/layout/IconLabelList"/>
    <dgm:cxn modelId="{554CC9EF-DBC6-4EB6-8B4F-3680F02C7B83}" type="presParOf" srcId="{BBDDC7A0-A614-47F1-B71A-60AD0837A2AC}" destId="{15C7D2FA-90D5-4343-A4E3-E862E2CB43D7}" srcOrd="1" destOrd="0" presId="urn:microsoft.com/office/officeart/2018/2/layout/IconLabelList"/>
    <dgm:cxn modelId="{27BC6AE9-807E-4016-ADBC-49A5BB0DDD55}" type="presParOf" srcId="{BBDDC7A0-A614-47F1-B71A-60AD0837A2AC}" destId="{BB43CB1B-C562-4C23-9E36-FE84135D94A9}" srcOrd="2" destOrd="0" presId="urn:microsoft.com/office/officeart/2018/2/layout/IconLabelList"/>
    <dgm:cxn modelId="{9CF66B72-371C-446A-9554-CAB19CB44119}" type="presParOf" srcId="{B82ACA2E-D7F9-4EC9-B1B2-2C9CCC437C17}" destId="{A76B6EEB-3CBB-434D-B72E-596EC9E531F6}" srcOrd="3" destOrd="0" presId="urn:microsoft.com/office/officeart/2018/2/layout/IconLabelList"/>
    <dgm:cxn modelId="{2CBD668A-1EFE-4399-BF81-82A9CDE1E269}" type="presParOf" srcId="{B82ACA2E-D7F9-4EC9-B1B2-2C9CCC437C17}" destId="{38987922-C764-4DBE-8C71-0C58A93980DD}" srcOrd="4" destOrd="0" presId="urn:microsoft.com/office/officeart/2018/2/layout/IconLabelList"/>
    <dgm:cxn modelId="{8380C8E5-162D-4616-8D1E-185742297ACA}" type="presParOf" srcId="{38987922-C764-4DBE-8C71-0C58A93980DD}" destId="{8742C80C-EDAB-492F-BB1B-8D07FB425AB2}" srcOrd="0" destOrd="0" presId="urn:microsoft.com/office/officeart/2018/2/layout/IconLabelList"/>
    <dgm:cxn modelId="{83DA94DC-941D-4287-9241-9A53F4EA29DD}" type="presParOf" srcId="{38987922-C764-4DBE-8C71-0C58A93980DD}" destId="{2473836A-B6D3-4877-A086-22EE388441A0}" srcOrd="1" destOrd="0" presId="urn:microsoft.com/office/officeart/2018/2/layout/IconLabelList"/>
    <dgm:cxn modelId="{45AB80D4-079C-4F37-B8D0-8395F10E1DEB}" type="presParOf" srcId="{38987922-C764-4DBE-8C71-0C58A93980DD}" destId="{45965F4F-B2E1-4F1F-892D-7B0E9D6CFCA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2ED67AC-4B4A-42AF-BB02-26295402107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FF95B2C-3D74-436F-A2D5-AE1EB65B2B06}">
      <dgm:prSet/>
      <dgm:spPr/>
      <dgm:t>
        <a:bodyPr/>
        <a:lstStyle/>
        <a:p>
          <a:r>
            <a:rPr lang="en-US"/>
            <a:t>We learned about collaborating as a team</a:t>
          </a:r>
        </a:p>
      </dgm:t>
    </dgm:pt>
    <dgm:pt modelId="{FB9AA80B-53FF-4557-9EEA-AC1E65D52283}" type="parTrans" cxnId="{C45A24B4-83BA-4389-AD3F-C49D2C7CC203}">
      <dgm:prSet/>
      <dgm:spPr/>
      <dgm:t>
        <a:bodyPr/>
        <a:lstStyle/>
        <a:p>
          <a:endParaRPr lang="en-US"/>
        </a:p>
      </dgm:t>
    </dgm:pt>
    <dgm:pt modelId="{54E18E74-E1B0-44C4-82EF-83E65D4EB0DB}" type="sibTrans" cxnId="{C45A24B4-83BA-4389-AD3F-C49D2C7CC203}">
      <dgm:prSet/>
      <dgm:spPr/>
      <dgm:t>
        <a:bodyPr/>
        <a:lstStyle/>
        <a:p>
          <a:endParaRPr lang="en-US"/>
        </a:p>
      </dgm:t>
    </dgm:pt>
    <dgm:pt modelId="{99DAE519-E7B6-4FB7-AD11-574E7827CA7C}">
      <dgm:prSet/>
      <dgm:spPr/>
      <dgm:t>
        <a:bodyPr/>
        <a:lstStyle/>
        <a:p>
          <a:r>
            <a:rPr lang="en-US"/>
            <a:t>We learned about connecting to databases with our apps</a:t>
          </a:r>
        </a:p>
      </dgm:t>
    </dgm:pt>
    <dgm:pt modelId="{0DDDC5D9-E88B-4F8D-A79B-FAD725CA681F}" type="parTrans" cxnId="{44CB58E1-EC76-42B2-9C10-5A6BF601D9DA}">
      <dgm:prSet/>
      <dgm:spPr/>
      <dgm:t>
        <a:bodyPr/>
        <a:lstStyle/>
        <a:p>
          <a:endParaRPr lang="en-US"/>
        </a:p>
      </dgm:t>
    </dgm:pt>
    <dgm:pt modelId="{7822D292-A439-420B-B14E-49E16FDD06A5}" type="sibTrans" cxnId="{44CB58E1-EC76-42B2-9C10-5A6BF601D9DA}">
      <dgm:prSet/>
      <dgm:spPr/>
      <dgm:t>
        <a:bodyPr/>
        <a:lstStyle/>
        <a:p>
          <a:endParaRPr lang="en-US"/>
        </a:p>
      </dgm:t>
    </dgm:pt>
    <dgm:pt modelId="{C883F45C-CFA7-4A5E-A395-C248788D8303}">
      <dgm:prSet/>
      <dgm:spPr/>
      <dgm:t>
        <a:bodyPr/>
        <a:lstStyle/>
        <a:p>
          <a:r>
            <a:rPr lang="en-US"/>
            <a:t>We learned that things can be hard to figure out and plans can change (for example, we spent a lot of hours trying to figure out how to use a Java Servlet, but just ended up using PHP instead)</a:t>
          </a:r>
        </a:p>
      </dgm:t>
    </dgm:pt>
    <dgm:pt modelId="{D97F9586-1FCD-4683-B0D6-25F49C69FA5D}" type="parTrans" cxnId="{DF406F71-E106-4991-B94D-B13044074DDA}">
      <dgm:prSet/>
      <dgm:spPr/>
      <dgm:t>
        <a:bodyPr/>
        <a:lstStyle/>
        <a:p>
          <a:endParaRPr lang="en-US"/>
        </a:p>
      </dgm:t>
    </dgm:pt>
    <dgm:pt modelId="{C100D13B-C9D7-4BE4-AE84-7BA31EABB71B}" type="sibTrans" cxnId="{DF406F71-E106-4991-B94D-B13044074DDA}">
      <dgm:prSet/>
      <dgm:spPr/>
      <dgm:t>
        <a:bodyPr/>
        <a:lstStyle/>
        <a:p>
          <a:endParaRPr lang="en-US"/>
        </a:p>
      </dgm:t>
    </dgm:pt>
    <dgm:pt modelId="{38D7D4A6-EE4E-4CF7-A1D6-BB7F8A0F2956}" type="pres">
      <dgm:prSet presAssocID="{F2ED67AC-4B4A-42AF-BB02-262954021070}" presName="root" presStyleCnt="0">
        <dgm:presLayoutVars>
          <dgm:dir/>
          <dgm:resizeHandles val="exact"/>
        </dgm:presLayoutVars>
      </dgm:prSet>
      <dgm:spPr/>
    </dgm:pt>
    <dgm:pt modelId="{1493CD9D-A187-4F9D-B0AB-B1E5B17BC2C8}" type="pres">
      <dgm:prSet presAssocID="{DFF95B2C-3D74-436F-A2D5-AE1EB65B2B06}" presName="compNode" presStyleCnt="0"/>
      <dgm:spPr/>
    </dgm:pt>
    <dgm:pt modelId="{98BFE370-53EA-4121-B7CD-AE5A0A36B413}" type="pres">
      <dgm:prSet presAssocID="{DFF95B2C-3D74-436F-A2D5-AE1EB65B2B06}" presName="bgRect" presStyleLbl="bgShp" presStyleIdx="0" presStyleCnt="3"/>
      <dgm:spPr/>
    </dgm:pt>
    <dgm:pt modelId="{90AF839D-1C61-489E-B077-E4F7B01EDE0A}" type="pres">
      <dgm:prSet presAssocID="{DFF95B2C-3D74-436F-A2D5-AE1EB65B2B0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D86CD70C-7B41-4BAE-B4CC-7D489AD09B87}" type="pres">
      <dgm:prSet presAssocID="{DFF95B2C-3D74-436F-A2D5-AE1EB65B2B06}" presName="spaceRect" presStyleCnt="0"/>
      <dgm:spPr/>
    </dgm:pt>
    <dgm:pt modelId="{19DEB06F-702D-430E-A6A6-E66FC23C74EF}" type="pres">
      <dgm:prSet presAssocID="{DFF95B2C-3D74-436F-A2D5-AE1EB65B2B06}" presName="parTx" presStyleLbl="revTx" presStyleIdx="0" presStyleCnt="3">
        <dgm:presLayoutVars>
          <dgm:chMax val="0"/>
          <dgm:chPref val="0"/>
        </dgm:presLayoutVars>
      </dgm:prSet>
      <dgm:spPr/>
    </dgm:pt>
    <dgm:pt modelId="{D6D957BA-170A-4D37-A0CD-BFE4EE62C502}" type="pres">
      <dgm:prSet presAssocID="{54E18E74-E1B0-44C4-82EF-83E65D4EB0DB}" presName="sibTrans" presStyleCnt="0"/>
      <dgm:spPr/>
    </dgm:pt>
    <dgm:pt modelId="{4423DBAE-0F0A-460A-8361-B9D785BF0347}" type="pres">
      <dgm:prSet presAssocID="{99DAE519-E7B6-4FB7-AD11-574E7827CA7C}" presName="compNode" presStyleCnt="0"/>
      <dgm:spPr/>
    </dgm:pt>
    <dgm:pt modelId="{A77790BC-2BB6-47FF-B95A-CC55BCF17BCB}" type="pres">
      <dgm:prSet presAssocID="{99DAE519-E7B6-4FB7-AD11-574E7827CA7C}" presName="bgRect" presStyleLbl="bgShp" presStyleIdx="1" presStyleCnt="3"/>
      <dgm:spPr/>
    </dgm:pt>
    <dgm:pt modelId="{F6AEF302-A159-417F-822C-E78CD05CE913}" type="pres">
      <dgm:prSet presAssocID="{99DAE519-E7B6-4FB7-AD11-574E7827CA7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A26A430-CAE2-428D-BA33-78AB17F22385}" type="pres">
      <dgm:prSet presAssocID="{99DAE519-E7B6-4FB7-AD11-574E7827CA7C}" presName="spaceRect" presStyleCnt="0"/>
      <dgm:spPr/>
    </dgm:pt>
    <dgm:pt modelId="{88B569B2-CAEC-46C9-9F4B-BBFEAB62710D}" type="pres">
      <dgm:prSet presAssocID="{99DAE519-E7B6-4FB7-AD11-574E7827CA7C}" presName="parTx" presStyleLbl="revTx" presStyleIdx="1" presStyleCnt="3">
        <dgm:presLayoutVars>
          <dgm:chMax val="0"/>
          <dgm:chPref val="0"/>
        </dgm:presLayoutVars>
      </dgm:prSet>
      <dgm:spPr/>
    </dgm:pt>
    <dgm:pt modelId="{8C50B585-544D-462E-A181-8B703296DCCB}" type="pres">
      <dgm:prSet presAssocID="{7822D292-A439-420B-B14E-49E16FDD06A5}" presName="sibTrans" presStyleCnt="0"/>
      <dgm:spPr/>
    </dgm:pt>
    <dgm:pt modelId="{0FFED9DD-87AD-45C9-93CA-E1A75DB561C1}" type="pres">
      <dgm:prSet presAssocID="{C883F45C-CFA7-4A5E-A395-C248788D8303}" presName="compNode" presStyleCnt="0"/>
      <dgm:spPr/>
    </dgm:pt>
    <dgm:pt modelId="{BE86D89C-7A49-4287-8F37-E6F7770000DA}" type="pres">
      <dgm:prSet presAssocID="{C883F45C-CFA7-4A5E-A395-C248788D8303}" presName="bgRect" presStyleLbl="bgShp" presStyleIdx="2" presStyleCnt="3"/>
      <dgm:spPr/>
    </dgm:pt>
    <dgm:pt modelId="{66BDFA2A-EB0E-49EE-A68C-6EA920768386}" type="pres">
      <dgm:prSet presAssocID="{C883F45C-CFA7-4A5E-A395-C248788D830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ECF0C299-07DE-4951-85C7-B8F2087503D4}" type="pres">
      <dgm:prSet presAssocID="{C883F45C-CFA7-4A5E-A395-C248788D8303}" presName="spaceRect" presStyleCnt="0"/>
      <dgm:spPr/>
    </dgm:pt>
    <dgm:pt modelId="{F4438397-F568-490F-A2E9-E38DD1EFE53D}" type="pres">
      <dgm:prSet presAssocID="{C883F45C-CFA7-4A5E-A395-C248788D830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C0EFA03-D9F3-495F-81D2-A77294E578D3}" type="presOf" srcId="{99DAE519-E7B6-4FB7-AD11-574E7827CA7C}" destId="{88B569B2-CAEC-46C9-9F4B-BBFEAB62710D}" srcOrd="0" destOrd="0" presId="urn:microsoft.com/office/officeart/2018/2/layout/IconVerticalSolidList"/>
    <dgm:cxn modelId="{DF406F71-E106-4991-B94D-B13044074DDA}" srcId="{F2ED67AC-4B4A-42AF-BB02-262954021070}" destId="{C883F45C-CFA7-4A5E-A395-C248788D8303}" srcOrd="2" destOrd="0" parTransId="{D97F9586-1FCD-4683-B0D6-25F49C69FA5D}" sibTransId="{C100D13B-C9D7-4BE4-AE84-7BA31EABB71B}"/>
    <dgm:cxn modelId="{20C31277-5C86-44C3-BD2E-0141C68B8DA6}" type="presOf" srcId="{DFF95B2C-3D74-436F-A2D5-AE1EB65B2B06}" destId="{19DEB06F-702D-430E-A6A6-E66FC23C74EF}" srcOrd="0" destOrd="0" presId="urn:microsoft.com/office/officeart/2018/2/layout/IconVerticalSolidList"/>
    <dgm:cxn modelId="{E421F5AA-AEFE-4553-A56F-D7315142FD26}" type="presOf" srcId="{C883F45C-CFA7-4A5E-A395-C248788D8303}" destId="{F4438397-F568-490F-A2E9-E38DD1EFE53D}" srcOrd="0" destOrd="0" presId="urn:microsoft.com/office/officeart/2018/2/layout/IconVerticalSolidList"/>
    <dgm:cxn modelId="{C45A24B4-83BA-4389-AD3F-C49D2C7CC203}" srcId="{F2ED67AC-4B4A-42AF-BB02-262954021070}" destId="{DFF95B2C-3D74-436F-A2D5-AE1EB65B2B06}" srcOrd="0" destOrd="0" parTransId="{FB9AA80B-53FF-4557-9EEA-AC1E65D52283}" sibTransId="{54E18E74-E1B0-44C4-82EF-83E65D4EB0DB}"/>
    <dgm:cxn modelId="{44CB58E1-EC76-42B2-9C10-5A6BF601D9DA}" srcId="{F2ED67AC-4B4A-42AF-BB02-262954021070}" destId="{99DAE519-E7B6-4FB7-AD11-574E7827CA7C}" srcOrd="1" destOrd="0" parTransId="{0DDDC5D9-E88B-4F8D-A79B-FAD725CA681F}" sibTransId="{7822D292-A439-420B-B14E-49E16FDD06A5}"/>
    <dgm:cxn modelId="{184114F8-E009-4AD4-92B3-DC303C4D2263}" type="presOf" srcId="{F2ED67AC-4B4A-42AF-BB02-262954021070}" destId="{38D7D4A6-EE4E-4CF7-A1D6-BB7F8A0F2956}" srcOrd="0" destOrd="0" presId="urn:microsoft.com/office/officeart/2018/2/layout/IconVerticalSolidList"/>
    <dgm:cxn modelId="{74CBF4E8-BE3F-4ACC-96FE-A366C4B5F3C0}" type="presParOf" srcId="{38D7D4A6-EE4E-4CF7-A1D6-BB7F8A0F2956}" destId="{1493CD9D-A187-4F9D-B0AB-B1E5B17BC2C8}" srcOrd="0" destOrd="0" presId="urn:microsoft.com/office/officeart/2018/2/layout/IconVerticalSolidList"/>
    <dgm:cxn modelId="{69D4D20C-5F76-423B-A99A-9236FA4E88BF}" type="presParOf" srcId="{1493CD9D-A187-4F9D-B0AB-B1E5B17BC2C8}" destId="{98BFE370-53EA-4121-B7CD-AE5A0A36B413}" srcOrd="0" destOrd="0" presId="urn:microsoft.com/office/officeart/2018/2/layout/IconVerticalSolidList"/>
    <dgm:cxn modelId="{F2D43364-0E53-469C-A151-4231842CC38F}" type="presParOf" srcId="{1493CD9D-A187-4F9D-B0AB-B1E5B17BC2C8}" destId="{90AF839D-1C61-489E-B077-E4F7B01EDE0A}" srcOrd="1" destOrd="0" presId="urn:microsoft.com/office/officeart/2018/2/layout/IconVerticalSolidList"/>
    <dgm:cxn modelId="{31E032A3-23CD-4F46-908B-D12E3EBFF1AC}" type="presParOf" srcId="{1493CD9D-A187-4F9D-B0AB-B1E5B17BC2C8}" destId="{D86CD70C-7B41-4BAE-B4CC-7D489AD09B87}" srcOrd="2" destOrd="0" presId="urn:microsoft.com/office/officeart/2018/2/layout/IconVerticalSolidList"/>
    <dgm:cxn modelId="{0AB04946-B155-4FC5-AC67-382343E5C7C9}" type="presParOf" srcId="{1493CD9D-A187-4F9D-B0AB-B1E5B17BC2C8}" destId="{19DEB06F-702D-430E-A6A6-E66FC23C74EF}" srcOrd="3" destOrd="0" presId="urn:microsoft.com/office/officeart/2018/2/layout/IconVerticalSolidList"/>
    <dgm:cxn modelId="{7B477281-E4EA-4F15-9316-D37F136458AF}" type="presParOf" srcId="{38D7D4A6-EE4E-4CF7-A1D6-BB7F8A0F2956}" destId="{D6D957BA-170A-4D37-A0CD-BFE4EE62C502}" srcOrd="1" destOrd="0" presId="urn:microsoft.com/office/officeart/2018/2/layout/IconVerticalSolidList"/>
    <dgm:cxn modelId="{06B9B8BA-23CE-499A-B605-13489E67D7C3}" type="presParOf" srcId="{38D7D4A6-EE4E-4CF7-A1D6-BB7F8A0F2956}" destId="{4423DBAE-0F0A-460A-8361-B9D785BF0347}" srcOrd="2" destOrd="0" presId="urn:microsoft.com/office/officeart/2018/2/layout/IconVerticalSolidList"/>
    <dgm:cxn modelId="{8A2DF4AB-D0C6-4BCD-B3B2-D4130740471F}" type="presParOf" srcId="{4423DBAE-0F0A-460A-8361-B9D785BF0347}" destId="{A77790BC-2BB6-47FF-B95A-CC55BCF17BCB}" srcOrd="0" destOrd="0" presId="urn:microsoft.com/office/officeart/2018/2/layout/IconVerticalSolidList"/>
    <dgm:cxn modelId="{8FC39189-F927-4609-96F3-B71BEB90CF1D}" type="presParOf" srcId="{4423DBAE-0F0A-460A-8361-B9D785BF0347}" destId="{F6AEF302-A159-417F-822C-E78CD05CE913}" srcOrd="1" destOrd="0" presId="urn:microsoft.com/office/officeart/2018/2/layout/IconVerticalSolidList"/>
    <dgm:cxn modelId="{C94AA39C-5780-49D4-A0D6-461850F8A322}" type="presParOf" srcId="{4423DBAE-0F0A-460A-8361-B9D785BF0347}" destId="{5A26A430-CAE2-428D-BA33-78AB17F22385}" srcOrd="2" destOrd="0" presId="urn:microsoft.com/office/officeart/2018/2/layout/IconVerticalSolidList"/>
    <dgm:cxn modelId="{747BCFE7-80AB-4026-9E68-0B6390BA7383}" type="presParOf" srcId="{4423DBAE-0F0A-460A-8361-B9D785BF0347}" destId="{88B569B2-CAEC-46C9-9F4B-BBFEAB62710D}" srcOrd="3" destOrd="0" presId="urn:microsoft.com/office/officeart/2018/2/layout/IconVerticalSolidList"/>
    <dgm:cxn modelId="{0066EFFB-8F6B-4C67-A9A1-70C36CD442A0}" type="presParOf" srcId="{38D7D4A6-EE4E-4CF7-A1D6-BB7F8A0F2956}" destId="{8C50B585-544D-462E-A181-8B703296DCCB}" srcOrd="3" destOrd="0" presId="urn:microsoft.com/office/officeart/2018/2/layout/IconVerticalSolidList"/>
    <dgm:cxn modelId="{DF0C712B-FA03-4D5C-8D88-49C572D5FBFA}" type="presParOf" srcId="{38D7D4A6-EE4E-4CF7-A1D6-BB7F8A0F2956}" destId="{0FFED9DD-87AD-45C9-93CA-E1A75DB561C1}" srcOrd="4" destOrd="0" presId="urn:microsoft.com/office/officeart/2018/2/layout/IconVerticalSolidList"/>
    <dgm:cxn modelId="{ACB8BB58-D5C2-48AA-80B1-F90A31D56CB5}" type="presParOf" srcId="{0FFED9DD-87AD-45C9-93CA-E1A75DB561C1}" destId="{BE86D89C-7A49-4287-8F37-E6F7770000DA}" srcOrd="0" destOrd="0" presId="urn:microsoft.com/office/officeart/2018/2/layout/IconVerticalSolidList"/>
    <dgm:cxn modelId="{2C5A859C-E9B8-4140-9C5A-DA238B18C973}" type="presParOf" srcId="{0FFED9DD-87AD-45C9-93CA-E1A75DB561C1}" destId="{66BDFA2A-EB0E-49EE-A68C-6EA920768386}" srcOrd="1" destOrd="0" presId="urn:microsoft.com/office/officeart/2018/2/layout/IconVerticalSolidList"/>
    <dgm:cxn modelId="{08F3ABCC-B7B3-4D4F-9C9D-CA0F5A5E0C35}" type="presParOf" srcId="{0FFED9DD-87AD-45C9-93CA-E1A75DB561C1}" destId="{ECF0C299-07DE-4951-85C7-B8F2087503D4}" srcOrd="2" destOrd="0" presId="urn:microsoft.com/office/officeart/2018/2/layout/IconVerticalSolidList"/>
    <dgm:cxn modelId="{AE20C3D6-FEBF-4EA3-8EA3-DCBF59C4C99B}" type="presParOf" srcId="{0FFED9DD-87AD-45C9-93CA-E1A75DB561C1}" destId="{F4438397-F568-490F-A2E9-E38DD1EFE5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C84164-A07A-4781-90E0-7EEDB4F0F706}">
      <dsp:nvSpPr>
        <dsp:cNvPr id="0" name=""/>
        <dsp:cNvSpPr/>
      </dsp:nvSpPr>
      <dsp:spPr>
        <a:xfrm>
          <a:off x="0" y="2392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929188-340B-4993-9192-C0245C44F788}">
      <dsp:nvSpPr>
        <dsp:cNvPr id="0" name=""/>
        <dsp:cNvSpPr/>
      </dsp:nvSpPr>
      <dsp:spPr>
        <a:xfrm>
          <a:off x="0" y="2392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900" kern="1200"/>
            <a:t>Description</a:t>
          </a:r>
        </a:p>
      </dsp:txBody>
      <dsp:txXfrm>
        <a:off x="0" y="2392"/>
        <a:ext cx="6266011" cy="815793"/>
      </dsp:txXfrm>
    </dsp:sp>
    <dsp:sp modelId="{ED6AB08B-80A8-4033-BDEB-3539230A42AB}">
      <dsp:nvSpPr>
        <dsp:cNvPr id="0" name=""/>
        <dsp:cNvSpPr/>
      </dsp:nvSpPr>
      <dsp:spPr>
        <a:xfrm>
          <a:off x="0" y="818186"/>
          <a:ext cx="6266011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A49183-514D-4D6D-A037-23252E4EB66B}">
      <dsp:nvSpPr>
        <dsp:cNvPr id="0" name=""/>
        <dsp:cNvSpPr/>
      </dsp:nvSpPr>
      <dsp:spPr>
        <a:xfrm>
          <a:off x="0" y="818186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900" kern="1200"/>
            <a:t>Functionality</a:t>
          </a:r>
        </a:p>
      </dsp:txBody>
      <dsp:txXfrm>
        <a:off x="0" y="818186"/>
        <a:ext cx="6266011" cy="815793"/>
      </dsp:txXfrm>
    </dsp:sp>
    <dsp:sp modelId="{9FE65EAD-0113-4700-8625-45B93E9A3B52}">
      <dsp:nvSpPr>
        <dsp:cNvPr id="0" name=""/>
        <dsp:cNvSpPr/>
      </dsp:nvSpPr>
      <dsp:spPr>
        <a:xfrm>
          <a:off x="0" y="1633979"/>
          <a:ext cx="6266011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A0B5F2-7286-4FA4-B5CA-1045E05CBC8C}">
      <dsp:nvSpPr>
        <dsp:cNvPr id="0" name=""/>
        <dsp:cNvSpPr/>
      </dsp:nvSpPr>
      <dsp:spPr>
        <a:xfrm>
          <a:off x="0" y="1633979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900" kern="1200"/>
            <a:t>Implementation </a:t>
          </a:r>
        </a:p>
      </dsp:txBody>
      <dsp:txXfrm>
        <a:off x="0" y="1633979"/>
        <a:ext cx="6266011" cy="815793"/>
      </dsp:txXfrm>
    </dsp:sp>
    <dsp:sp modelId="{CEA27DA9-9445-4108-ABEF-BA14D196A4E9}">
      <dsp:nvSpPr>
        <dsp:cNvPr id="0" name=""/>
        <dsp:cNvSpPr/>
      </dsp:nvSpPr>
      <dsp:spPr>
        <a:xfrm>
          <a:off x="0" y="2449773"/>
          <a:ext cx="626601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01DF1A-78E0-4A8C-91DD-F8740DECF6BF}">
      <dsp:nvSpPr>
        <dsp:cNvPr id="0" name=""/>
        <dsp:cNvSpPr/>
      </dsp:nvSpPr>
      <dsp:spPr>
        <a:xfrm>
          <a:off x="0" y="2449773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900" kern="1200"/>
            <a:t>Demonstration</a:t>
          </a:r>
        </a:p>
      </dsp:txBody>
      <dsp:txXfrm>
        <a:off x="0" y="2449773"/>
        <a:ext cx="6266011" cy="815793"/>
      </dsp:txXfrm>
    </dsp:sp>
    <dsp:sp modelId="{827A40ED-DA14-4870-918A-AF4759C7DFE9}">
      <dsp:nvSpPr>
        <dsp:cNvPr id="0" name=""/>
        <dsp:cNvSpPr/>
      </dsp:nvSpPr>
      <dsp:spPr>
        <a:xfrm>
          <a:off x="0" y="3265567"/>
          <a:ext cx="6266011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D6EAC1-F34C-4D9F-873A-3E045C9BB931}">
      <dsp:nvSpPr>
        <dsp:cNvPr id="0" name=""/>
        <dsp:cNvSpPr/>
      </dsp:nvSpPr>
      <dsp:spPr>
        <a:xfrm>
          <a:off x="0" y="3265567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900" kern="1200"/>
            <a:t>Evaluation</a:t>
          </a:r>
        </a:p>
      </dsp:txBody>
      <dsp:txXfrm>
        <a:off x="0" y="3265567"/>
        <a:ext cx="6266011" cy="815793"/>
      </dsp:txXfrm>
    </dsp:sp>
    <dsp:sp modelId="{E94F96FC-94C7-495C-A54C-D616503B60BB}">
      <dsp:nvSpPr>
        <dsp:cNvPr id="0" name=""/>
        <dsp:cNvSpPr/>
      </dsp:nvSpPr>
      <dsp:spPr>
        <a:xfrm>
          <a:off x="0" y="408136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32471D-6A32-416E-9EB7-3F5578251DDC}">
      <dsp:nvSpPr>
        <dsp:cNvPr id="0" name=""/>
        <dsp:cNvSpPr/>
      </dsp:nvSpPr>
      <dsp:spPr>
        <a:xfrm>
          <a:off x="0" y="4081360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900" kern="1200"/>
            <a:t>Conclusion</a:t>
          </a:r>
        </a:p>
      </dsp:txBody>
      <dsp:txXfrm>
        <a:off x="0" y="4081360"/>
        <a:ext cx="6266011" cy="8157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BED0D-D4B0-41E7-9EF3-C6114DE43A16}">
      <dsp:nvSpPr>
        <dsp:cNvPr id="0" name=""/>
        <dsp:cNvSpPr/>
      </dsp:nvSpPr>
      <dsp:spPr>
        <a:xfrm>
          <a:off x="1882837" y="60700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A8C786-9995-4895-88AE-D3AE454A0E4D}">
      <dsp:nvSpPr>
        <dsp:cNvPr id="0" name=""/>
        <dsp:cNvSpPr/>
      </dsp:nvSpPr>
      <dsp:spPr>
        <a:xfrm>
          <a:off x="478837" y="224134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/>
            <a:t>Application Domain:</a:t>
          </a:r>
        </a:p>
      </dsp:txBody>
      <dsp:txXfrm>
        <a:off x="478837" y="2241347"/>
        <a:ext cx="4320000" cy="648000"/>
      </dsp:txXfrm>
    </dsp:sp>
    <dsp:sp modelId="{77BF7862-D2AA-4A3A-A81C-DD4F5508E99E}">
      <dsp:nvSpPr>
        <dsp:cNvPr id="0" name=""/>
        <dsp:cNvSpPr/>
      </dsp:nvSpPr>
      <dsp:spPr>
        <a:xfrm>
          <a:off x="478837" y="2946252"/>
          <a:ext cx="4320000" cy="505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is a database has information about the sales figures of over 16,000 video games</a:t>
          </a:r>
        </a:p>
      </dsp:txBody>
      <dsp:txXfrm>
        <a:off x="478837" y="2946252"/>
        <a:ext cx="4320000" cy="505982"/>
      </dsp:txXfrm>
    </dsp:sp>
    <dsp:sp modelId="{8DBAE71A-4705-445C-9D3E-13AAE60C4E64}">
      <dsp:nvSpPr>
        <dsp:cNvPr id="0" name=""/>
        <dsp:cNvSpPr/>
      </dsp:nvSpPr>
      <dsp:spPr>
        <a:xfrm>
          <a:off x="6958837" y="60700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6D5D3-7F6A-41D4-A26E-99A370D05587}">
      <dsp:nvSpPr>
        <dsp:cNvPr id="0" name=""/>
        <dsp:cNvSpPr/>
      </dsp:nvSpPr>
      <dsp:spPr>
        <a:xfrm>
          <a:off x="5554837" y="224134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/>
            <a:t>Importance:</a:t>
          </a:r>
        </a:p>
      </dsp:txBody>
      <dsp:txXfrm>
        <a:off x="5554837" y="2241347"/>
        <a:ext cx="4320000" cy="648000"/>
      </dsp:txXfrm>
    </dsp:sp>
    <dsp:sp modelId="{7C482EEE-A548-4B89-A72C-A1445B30D052}">
      <dsp:nvSpPr>
        <dsp:cNvPr id="0" name=""/>
        <dsp:cNvSpPr/>
      </dsp:nvSpPr>
      <dsp:spPr>
        <a:xfrm>
          <a:off x="5554837" y="2946252"/>
          <a:ext cx="4320000" cy="505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domain is needed to help people learn more about video game sales records</a:t>
          </a:r>
        </a:p>
      </dsp:txBody>
      <dsp:txXfrm>
        <a:off x="5554837" y="2946252"/>
        <a:ext cx="4320000" cy="5059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21FBE-4C44-4578-ADB0-A0FF73BF628D}">
      <dsp:nvSpPr>
        <dsp:cNvPr id="0" name=""/>
        <dsp:cNvSpPr/>
      </dsp:nvSpPr>
      <dsp:spPr>
        <a:xfrm>
          <a:off x="2070735" y="1873"/>
          <a:ext cx="8282940" cy="97021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246434" rIns="160712" bIns="24643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view top games based on genre and different metrics</a:t>
          </a:r>
        </a:p>
      </dsp:txBody>
      <dsp:txXfrm>
        <a:off x="2070735" y="1873"/>
        <a:ext cx="8282940" cy="970213"/>
      </dsp:txXfrm>
    </dsp:sp>
    <dsp:sp modelId="{E39A56F1-C608-413D-A337-47B3E27DE0C3}">
      <dsp:nvSpPr>
        <dsp:cNvPr id="0" name=""/>
        <dsp:cNvSpPr/>
      </dsp:nvSpPr>
      <dsp:spPr>
        <a:xfrm>
          <a:off x="0" y="1873"/>
          <a:ext cx="2070735" cy="97021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95835" rIns="109576" bIns="9583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View</a:t>
          </a:r>
        </a:p>
      </dsp:txBody>
      <dsp:txXfrm>
        <a:off x="0" y="1873"/>
        <a:ext cx="2070735" cy="970213"/>
      </dsp:txXfrm>
    </dsp:sp>
    <dsp:sp modelId="{94767FA9-B527-46B3-8816-242EA1550616}">
      <dsp:nvSpPr>
        <dsp:cNvPr id="0" name=""/>
        <dsp:cNvSpPr/>
      </dsp:nvSpPr>
      <dsp:spPr>
        <a:xfrm>
          <a:off x="2070735" y="1030298"/>
          <a:ext cx="8282940" cy="970213"/>
        </a:xfrm>
        <a:prstGeom prst="rect">
          <a:avLst/>
        </a:prstGeom>
        <a:solidFill>
          <a:schemeClr val="accent5">
            <a:tint val="40000"/>
            <a:alpha val="90000"/>
            <a:hueOff val="587747"/>
            <a:satOff val="-1771"/>
            <a:lumOff val="678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587747"/>
              <a:satOff val="-1771"/>
              <a:lumOff val="6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246434" rIns="160712" bIns="24643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edit game info</a:t>
          </a:r>
        </a:p>
      </dsp:txBody>
      <dsp:txXfrm>
        <a:off x="2070735" y="1030298"/>
        <a:ext cx="8282940" cy="970213"/>
      </dsp:txXfrm>
    </dsp:sp>
    <dsp:sp modelId="{A4EC5B33-DF1F-435E-A363-6E059DA20E9A}">
      <dsp:nvSpPr>
        <dsp:cNvPr id="0" name=""/>
        <dsp:cNvSpPr/>
      </dsp:nvSpPr>
      <dsp:spPr>
        <a:xfrm>
          <a:off x="0" y="1030298"/>
          <a:ext cx="2070735" cy="970213"/>
        </a:xfrm>
        <a:prstGeom prst="rect">
          <a:avLst/>
        </a:prstGeom>
        <a:gradFill rotWithShape="0">
          <a:gsLst>
            <a:gs pos="0">
              <a:schemeClr val="accent5">
                <a:hueOff val="534349"/>
                <a:satOff val="-6292"/>
                <a:lumOff val="4183"/>
                <a:alphaOff val="0"/>
                <a:tint val="96000"/>
                <a:lumMod val="104000"/>
              </a:schemeClr>
            </a:gs>
            <a:gs pos="100000">
              <a:schemeClr val="accent5">
                <a:hueOff val="534349"/>
                <a:satOff val="-6292"/>
                <a:lumOff val="4183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534349"/>
              <a:satOff val="-6292"/>
              <a:lumOff val="4183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95835" rIns="109576" bIns="9583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Edit</a:t>
          </a:r>
        </a:p>
      </dsp:txBody>
      <dsp:txXfrm>
        <a:off x="0" y="1030298"/>
        <a:ext cx="2070735" cy="970213"/>
      </dsp:txXfrm>
    </dsp:sp>
    <dsp:sp modelId="{089EDE25-03A1-4ABF-8816-E3DF100A9834}">
      <dsp:nvSpPr>
        <dsp:cNvPr id="0" name=""/>
        <dsp:cNvSpPr/>
      </dsp:nvSpPr>
      <dsp:spPr>
        <a:xfrm>
          <a:off x="2070735" y="2058724"/>
          <a:ext cx="8282940" cy="970213"/>
        </a:xfrm>
        <a:prstGeom prst="rect">
          <a:avLst/>
        </a:prstGeom>
        <a:solidFill>
          <a:schemeClr val="accent5">
            <a:tint val="40000"/>
            <a:alpha val="90000"/>
            <a:hueOff val="1175495"/>
            <a:satOff val="-3542"/>
            <a:lumOff val="1356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1175495"/>
              <a:satOff val="-3542"/>
              <a:lumOff val="13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246434" rIns="160712" bIns="24643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add a review to a game</a:t>
          </a:r>
        </a:p>
      </dsp:txBody>
      <dsp:txXfrm>
        <a:off x="2070735" y="2058724"/>
        <a:ext cx="8282940" cy="970213"/>
      </dsp:txXfrm>
    </dsp:sp>
    <dsp:sp modelId="{3A084B4E-114E-4818-B8F4-E49631D0C3A6}">
      <dsp:nvSpPr>
        <dsp:cNvPr id="0" name=""/>
        <dsp:cNvSpPr/>
      </dsp:nvSpPr>
      <dsp:spPr>
        <a:xfrm>
          <a:off x="0" y="2058724"/>
          <a:ext cx="2070735" cy="970213"/>
        </a:xfrm>
        <a:prstGeom prst="rect">
          <a:avLst/>
        </a:prstGeom>
        <a:gradFill rotWithShape="0">
          <a:gsLst>
            <a:gs pos="0">
              <a:schemeClr val="accent5">
                <a:hueOff val="1068698"/>
                <a:satOff val="-12584"/>
                <a:lumOff val="8366"/>
                <a:alphaOff val="0"/>
                <a:tint val="96000"/>
                <a:lumMod val="104000"/>
              </a:schemeClr>
            </a:gs>
            <a:gs pos="100000">
              <a:schemeClr val="accent5">
                <a:hueOff val="1068698"/>
                <a:satOff val="-12584"/>
                <a:lumOff val="8366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1068698"/>
              <a:satOff val="-12584"/>
              <a:lumOff val="8366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95835" rIns="109576" bIns="9583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Add</a:t>
          </a:r>
        </a:p>
      </dsp:txBody>
      <dsp:txXfrm>
        <a:off x="0" y="2058724"/>
        <a:ext cx="2070735" cy="970213"/>
      </dsp:txXfrm>
    </dsp:sp>
    <dsp:sp modelId="{11AE5A7E-9CB2-46B2-9A47-AA3FA87B3F34}">
      <dsp:nvSpPr>
        <dsp:cNvPr id="0" name=""/>
        <dsp:cNvSpPr/>
      </dsp:nvSpPr>
      <dsp:spPr>
        <a:xfrm>
          <a:off x="2070735" y="3087150"/>
          <a:ext cx="8282940" cy="970213"/>
        </a:xfrm>
        <a:prstGeom prst="rect">
          <a:avLst/>
        </a:prstGeom>
        <a:solidFill>
          <a:schemeClr val="accent5">
            <a:tint val="40000"/>
            <a:alpha val="90000"/>
            <a:hueOff val="1763242"/>
            <a:satOff val="-5313"/>
            <a:lumOff val="2034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1763242"/>
              <a:satOff val="-5313"/>
              <a:lumOff val="203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246434" rIns="160712" bIns="24643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search for a game</a:t>
          </a:r>
        </a:p>
      </dsp:txBody>
      <dsp:txXfrm>
        <a:off x="2070735" y="3087150"/>
        <a:ext cx="8282940" cy="970213"/>
      </dsp:txXfrm>
    </dsp:sp>
    <dsp:sp modelId="{DE21E23B-E5F6-4E85-8033-6A7E146251A3}">
      <dsp:nvSpPr>
        <dsp:cNvPr id="0" name=""/>
        <dsp:cNvSpPr/>
      </dsp:nvSpPr>
      <dsp:spPr>
        <a:xfrm>
          <a:off x="0" y="3087150"/>
          <a:ext cx="2070735" cy="970213"/>
        </a:xfrm>
        <a:prstGeom prst="rect">
          <a:avLst/>
        </a:prstGeom>
        <a:gradFill rotWithShape="0">
          <a:gsLst>
            <a:gs pos="0">
              <a:schemeClr val="accent5">
                <a:hueOff val="1603047"/>
                <a:satOff val="-18876"/>
                <a:lumOff val="12549"/>
                <a:alphaOff val="0"/>
                <a:tint val="96000"/>
                <a:lumMod val="104000"/>
              </a:schemeClr>
            </a:gs>
            <a:gs pos="100000">
              <a:schemeClr val="accent5">
                <a:hueOff val="1603047"/>
                <a:satOff val="-18876"/>
                <a:lumOff val="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1603047"/>
              <a:satOff val="-18876"/>
              <a:lumOff val="1254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95835" rIns="109576" bIns="9583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Search</a:t>
          </a:r>
        </a:p>
      </dsp:txBody>
      <dsp:txXfrm>
        <a:off x="0" y="3087150"/>
        <a:ext cx="2070735" cy="9702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DC2858-5FDD-4A93-8656-A4A3AA49BB55}">
      <dsp:nvSpPr>
        <dsp:cNvPr id="0" name=""/>
        <dsp:cNvSpPr/>
      </dsp:nvSpPr>
      <dsp:spPr>
        <a:xfrm>
          <a:off x="1159944" y="766130"/>
          <a:ext cx="1291144" cy="12911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5F3E7-6C7B-46C0-9697-7BC09D741AFA}">
      <dsp:nvSpPr>
        <dsp:cNvPr id="0" name=""/>
        <dsp:cNvSpPr/>
      </dsp:nvSpPr>
      <dsp:spPr>
        <a:xfrm>
          <a:off x="370911" y="2412238"/>
          <a:ext cx="2869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strived to maintain database integrity</a:t>
          </a:r>
        </a:p>
      </dsp:txBody>
      <dsp:txXfrm>
        <a:off x="370911" y="2412238"/>
        <a:ext cx="2869209" cy="720000"/>
      </dsp:txXfrm>
    </dsp:sp>
    <dsp:sp modelId="{BDCB2956-CD3C-417E-8A03-85D4B1A31630}">
      <dsp:nvSpPr>
        <dsp:cNvPr id="0" name=""/>
        <dsp:cNvSpPr/>
      </dsp:nvSpPr>
      <dsp:spPr>
        <a:xfrm>
          <a:off x="4531265" y="766130"/>
          <a:ext cx="1291144" cy="12911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3CB1B-C562-4C23-9E36-FE84135D94A9}">
      <dsp:nvSpPr>
        <dsp:cNvPr id="0" name=""/>
        <dsp:cNvSpPr/>
      </dsp:nvSpPr>
      <dsp:spPr>
        <a:xfrm>
          <a:off x="3742232" y="2412238"/>
          <a:ext cx="2869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focused on making our application easy to use</a:t>
          </a:r>
        </a:p>
      </dsp:txBody>
      <dsp:txXfrm>
        <a:off x="3742232" y="2412238"/>
        <a:ext cx="2869209" cy="720000"/>
      </dsp:txXfrm>
    </dsp:sp>
    <dsp:sp modelId="{8742C80C-EDAB-492F-BB1B-8D07FB425AB2}">
      <dsp:nvSpPr>
        <dsp:cNvPr id="0" name=""/>
        <dsp:cNvSpPr/>
      </dsp:nvSpPr>
      <dsp:spPr>
        <a:xfrm>
          <a:off x="7902586" y="766130"/>
          <a:ext cx="1291144" cy="12911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65F4F-B2E1-4F1F-892D-7B0E9D6CFCAF}">
      <dsp:nvSpPr>
        <dsp:cNvPr id="0" name=""/>
        <dsp:cNvSpPr/>
      </dsp:nvSpPr>
      <dsp:spPr>
        <a:xfrm>
          <a:off x="7113553" y="2412238"/>
          <a:ext cx="2869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prioritized keeping things as simple as we could</a:t>
          </a:r>
        </a:p>
      </dsp:txBody>
      <dsp:txXfrm>
        <a:off x="7113553" y="2412238"/>
        <a:ext cx="2869209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FE370-53EA-4121-B7CD-AE5A0A36B413}">
      <dsp:nvSpPr>
        <dsp:cNvPr id="0" name=""/>
        <dsp:cNvSpPr/>
      </dsp:nvSpPr>
      <dsp:spPr>
        <a:xfrm>
          <a:off x="0" y="598"/>
          <a:ext cx="6266011" cy="13995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AF839D-1C61-489E-B077-E4F7B01EDE0A}">
      <dsp:nvSpPr>
        <dsp:cNvPr id="0" name=""/>
        <dsp:cNvSpPr/>
      </dsp:nvSpPr>
      <dsp:spPr>
        <a:xfrm>
          <a:off x="423357" y="315492"/>
          <a:ext cx="769740" cy="7697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EB06F-702D-430E-A6A6-E66FC23C74EF}">
      <dsp:nvSpPr>
        <dsp:cNvPr id="0" name=""/>
        <dsp:cNvSpPr/>
      </dsp:nvSpPr>
      <dsp:spPr>
        <a:xfrm>
          <a:off x="1616455" y="598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learned about collaborating as a team</a:t>
          </a:r>
        </a:p>
      </dsp:txBody>
      <dsp:txXfrm>
        <a:off x="1616455" y="598"/>
        <a:ext cx="4649555" cy="1399528"/>
      </dsp:txXfrm>
    </dsp:sp>
    <dsp:sp modelId="{A77790BC-2BB6-47FF-B95A-CC55BCF17BCB}">
      <dsp:nvSpPr>
        <dsp:cNvPr id="0" name=""/>
        <dsp:cNvSpPr/>
      </dsp:nvSpPr>
      <dsp:spPr>
        <a:xfrm>
          <a:off x="0" y="1750009"/>
          <a:ext cx="6266011" cy="13995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EF302-A159-417F-822C-E78CD05CE913}">
      <dsp:nvSpPr>
        <dsp:cNvPr id="0" name=""/>
        <dsp:cNvSpPr/>
      </dsp:nvSpPr>
      <dsp:spPr>
        <a:xfrm>
          <a:off x="423357" y="2064903"/>
          <a:ext cx="769740" cy="7697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569B2-CAEC-46C9-9F4B-BBFEAB62710D}">
      <dsp:nvSpPr>
        <dsp:cNvPr id="0" name=""/>
        <dsp:cNvSpPr/>
      </dsp:nvSpPr>
      <dsp:spPr>
        <a:xfrm>
          <a:off x="1616455" y="1750009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learned about connecting to databases with our apps</a:t>
          </a:r>
        </a:p>
      </dsp:txBody>
      <dsp:txXfrm>
        <a:off x="1616455" y="1750009"/>
        <a:ext cx="4649555" cy="1399528"/>
      </dsp:txXfrm>
    </dsp:sp>
    <dsp:sp modelId="{BE86D89C-7A49-4287-8F37-E6F7770000DA}">
      <dsp:nvSpPr>
        <dsp:cNvPr id="0" name=""/>
        <dsp:cNvSpPr/>
      </dsp:nvSpPr>
      <dsp:spPr>
        <a:xfrm>
          <a:off x="0" y="3499420"/>
          <a:ext cx="6266011" cy="13995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DFA2A-EB0E-49EE-A68C-6EA920768386}">
      <dsp:nvSpPr>
        <dsp:cNvPr id="0" name=""/>
        <dsp:cNvSpPr/>
      </dsp:nvSpPr>
      <dsp:spPr>
        <a:xfrm>
          <a:off x="423357" y="3814314"/>
          <a:ext cx="769740" cy="7697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38397-F568-490F-A2E9-E38DD1EFE53D}">
      <dsp:nvSpPr>
        <dsp:cNvPr id="0" name=""/>
        <dsp:cNvSpPr/>
      </dsp:nvSpPr>
      <dsp:spPr>
        <a:xfrm>
          <a:off x="1616455" y="3499420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learned that things can be hard to figure out and plans can change (for example, we spent a lot of hours trying to figure out how to use a Java Servlet, but just ended up using PHP instead)</a:t>
          </a:r>
        </a:p>
      </dsp:txBody>
      <dsp:txXfrm>
        <a:off x="1616455" y="3499420"/>
        <a:ext cx="4649555" cy="1399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75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02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904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44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42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02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44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3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7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9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56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5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8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2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5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4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6953D80-B926-422C-8570-3148991484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84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Video Game Sales Database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Melissa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Olhausen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, Nathaniel Morris, Solomon Paprocki</a:t>
            </a:r>
          </a:p>
        </p:txBody>
      </p:sp>
    </p:spTree>
    <p:extLst>
      <p:ext uri="{BB962C8B-B14F-4D97-AF65-F5344CB8AC3E}">
        <p14:creationId xmlns:p14="http://schemas.microsoft.com/office/powerpoint/2010/main" val="1117471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Presentation Outline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041A2A2-7D80-4333-9CD8-298DE8F438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578539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98206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Description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F5E8809-B41B-4AF3-9B9B-DC587198B0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7002924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3315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E446-793B-4E2C-9A91-8CA03CD0E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(Functionality) The user can…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2F0375-C62C-497F-8E96-DA7E68897F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3859816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9194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r>
              <a:rPr lang="en-US" dirty="0"/>
              <a:t>There are 4 entities: game, publisher, developer, and sales</a:t>
            </a:r>
          </a:p>
          <a:p>
            <a:r>
              <a:rPr lang="en-US" dirty="0"/>
              <a:t>Game is connected many-to-one with publisher, where one publisher can have many games.  Game has this same relationship with developer.</a:t>
            </a:r>
          </a:p>
          <a:p>
            <a:r>
              <a:rPr lang="en-US" dirty="0"/>
              <a:t>Sales is a weak entity set, which depends on the ID of game.</a:t>
            </a:r>
          </a:p>
          <a:p>
            <a:r>
              <a:rPr lang="en-US" dirty="0"/>
              <a:t>There are 4 tables, the game table has over 16,000 records.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5" name="Picture 4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345F808B-15C7-4096-B5F7-8AC76D14C4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9" b="-1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95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809DC-A432-4701-9337-4ADF69A9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7" name="1620184873326">
            <a:hlinkClick r:id="" action="ppaction://media"/>
            <a:extLst>
              <a:ext uri="{FF2B5EF4-FFF2-40B4-BE49-F238E27FC236}">
                <a16:creationId xmlns:a16="http://schemas.microsoft.com/office/drawing/2014/main" id="{79411074-DAD8-4608-A611-9E4E5D3A38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93257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Evaluation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2B3E80-CBD3-4A6F-BA0E-14CF95125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4511604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2289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EC309F-E376-4ECB-80CB-4E40D04576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502261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164734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558</TotalTime>
  <Words>239</Words>
  <Application>Microsoft Office PowerPoint</Application>
  <PresentationFormat>Widescreen</PresentationFormat>
  <Paragraphs>37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Calisto MT</vt:lpstr>
      <vt:lpstr>Courier New</vt:lpstr>
      <vt:lpstr>Wingdings 2</vt:lpstr>
      <vt:lpstr>Slate</vt:lpstr>
      <vt:lpstr>Video Game Sales Database</vt:lpstr>
      <vt:lpstr>Presentation Outline</vt:lpstr>
      <vt:lpstr>Description</vt:lpstr>
      <vt:lpstr>(Functionality) The user can…</vt:lpstr>
      <vt:lpstr>Implementation</vt:lpstr>
      <vt:lpstr>Demonstration</vt:lpstr>
      <vt:lpstr>Evaluation</vt:lpstr>
      <vt:lpstr>Conclusion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Hien Nguyen</dc:creator>
  <cp:lastModifiedBy>Paprocki, Solomon J</cp:lastModifiedBy>
  <cp:revision>20</cp:revision>
  <dcterms:created xsi:type="dcterms:W3CDTF">2014-12-02T12:30:03Z</dcterms:created>
  <dcterms:modified xsi:type="dcterms:W3CDTF">2021-05-05T03:32:03Z</dcterms:modified>
</cp:coreProperties>
</file>